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52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8475" y="3076575"/>
            <a:ext cx="61150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 b="19083"/>
          <a:stretch>
            <a:fillRect/>
          </a:stretch>
        </p:blipFill>
        <p:spPr>
          <a:xfrm>
            <a:off x="1055370" y="1052830"/>
            <a:ext cx="10056540" cy="44733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32255" y="4020820"/>
            <a:ext cx="332232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8160" y="4980305"/>
            <a:ext cx="80111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900000"/>
            <a:ext cx="10849280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756525" y="4031615"/>
            <a:ext cx="347662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53920" y="5483225"/>
            <a:ext cx="2985135" cy="94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055370" y="1844675"/>
            <a:ext cx="9984785" cy="3074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39380" y="2217420"/>
            <a:ext cx="356298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8952" y="3582858"/>
            <a:ext cx="2827858" cy="98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99515" y="1628775"/>
            <a:ext cx="9984785" cy="30911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620635" y="1921510"/>
            <a:ext cx="351917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41830" y="3152775"/>
            <a:ext cx="2711450" cy="13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844675"/>
            <a:ext cx="10056540" cy="2960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11770" y="2257425"/>
            <a:ext cx="360299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72615" y="3449955"/>
            <a:ext cx="2991485" cy="118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66"/>
          <a:stretch>
            <a:fillRect/>
          </a:stretch>
        </p:blipFill>
        <p:spPr>
          <a:xfrm>
            <a:off x="802640" y="980440"/>
            <a:ext cx="9998710" cy="38163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7" r="11250"/>
          <a:stretch>
            <a:fillRect/>
          </a:stretch>
        </p:blipFill>
        <p:spPr>
          <a:xfrm>
            <a:off x="9624695" y="5085080"/>
            <a:ext cx="2370455" cy="16040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78" b="70913"/>
          <a:stretch>
            <a:fillRect/>
          </a:stretch>
        </p:blipFill>
        <p:spPr>
          <a:xfrm>
            <a:off x="1691005" y="4869180"/>
            <a:ext cx="3744595" cy="86423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54" r="50134" b="44262"/>
          <a:stretch>
            <a:fillRect/>
          </a:stretch>
        </p:blipFill>
        <p:spPr>
          <a:xfrm>
            <a:off x="1619250" y="5805170"/>
            <a:ext cx="5654675" cy="57594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20" r="79981" b="15174"/>
          <a:stretch>
            <a:fillRect/>
          </a:stretch>
        </p:blipFill>
        <p:spPr>
          <a:xfrm>
            <a:off x="7164070" y="5804535"/>
            <a:ext cx="2270125" cy="57658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9" t="86510" r="83437"/>
          <a:stretch>
            <a:fillRect/>
          </a:stretch>
        </p:blipFill>
        <p:spPr>
          <a:xfrm>
            <a:off x="10284460" y="4230370"/>
            <a:ext cx="864235" cy="64008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462405" y="4944745"/>
            <a:ext cx="3862070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805" y="5805170"/>
            <a:ext cx="794639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44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67858" y="3824736"/>
            <a:ext cx="323726" cy="38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62418" y="4120068"/>
            <a:ext cx="342770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7858" y="4434453"/>
            <a:ext cx="342769" cy="38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83224" y="5377609"/>
            <a:ext cx="323727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701165"/>
            <a:ext cx="10200685" cy="2976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2665" y="3551555"/>
            <a:ext cx="958215" cy="101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1378" y="3847566"/>
            <a:ext cx="314206" cy="39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917065"/>
            <a:ext cx="10128930" cy="2915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38920" y="3289300"/>
            <a:ext cx="48069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7855" y="4232275"/>
            <a:ext cx="45402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83615" y="1484630"/>
            <a:ext cx="10128930" cy="3816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86743" y="3717708"/>
            <a:ext cx="875969" cy="381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4653" y="4662385"/>
            <a:ext cx="590327" cy="381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724"/>
          <a:stretch>
            <a:fillRect/>
          </a:stretch>
        </p:blipFill>
        <p:spPr>
          <a:xfrm>
            <a:off x="479425" y="764540"/>
            <a:ext cx="11339830" cy="2960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-204" r="14273" b="204"/>
          <a:stretch>
            <a:fillRect/>
          </a:stretch>
        </p:blipFill>
        <p:spPr>
          <a:xfrm>
            <a:off x="2927985" y="3789045"/>
            <a:ext cx="6339840" cy="28536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2" t="65048"/>
          <a:stretch>
            <a:fillRect/>
          </a:stretch>
        </p:blipFill>
        <p:spPr>
          <a:xfrm>
            <a:off x="911905" y="1268525"/>
            <a:ext cx="10427925" cy="17458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-204" r="14273" b="204"/>
          <a:stretch>
            <a:fillRect/>
          </a:stretch>
        </p:blipFill>
        <p:spPr>
          <a:xfrm>
            <a:off x="2955925" y="3014345"/>
            <a:ext cx="6339840" cy="28536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90"/>
            <a:ext cx="11340000" cy="452493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92835" y="3215005"/>
            <a:ext cx="506730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4584" y="4182694"/>
            <a:ext cx="4779748" cy="4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8835" y="5049520"/>
            <a:ext cx="1020127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-204" r="14273" b="204"/>
          <a:stretch>
            <a:fillRect/>
          </a:stretch>
        </p:blipFill>
        <p:spPr>
          <a:xfrm>
            <a:off x="6744335" y="2141855"/>
            <a:ext cx="5110480" cy="2300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22070" y="1052830"/>
            <a:ext cx="9552350" cy="27108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98345" y="2322195"/>
            <a:ext cx="271335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90700" y="3143250"/>
            <a:ext cx="921067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-204" r="14273" b="204"/>
          <a:stretch>
            <a:fillRect/>
          </a:stretch>
        </p:blipFill>
        <p:spPr>
          <a:xfrm>
            <a:off x="2927985" y="3644900"/>
            <a:ext cx="6339840" cy="2853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2024-11-17T05:03:29Z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