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2780870"/>
            <a:ext cx="11340000" cy="109090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55"/>
          <a:stretch>
            <a:fillRect/>
          </a:stretch>
        </p:blipFill>
        <p:spPr>
          <a:xfrm>
            <a:off x="1775460" y="1988820"/>
            <a:ext cx="9984150" cy="25507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8355" y="2366645"/>
            <a:ext cx="974725" cy="3439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07"/>
          <a:stretch>
            <a:fillRect/>
          </a:stretch>
        </p:blipFill>
        <p:spPr>
          <a:xfrm>
            <a:off x="1415460" y="899795"/>
            <a:ext cx="10284415" cy="52527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2130" y="2997200"/>
            <a:ext cx="974725" cy="3439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26"/>
          <a:stretch>
            <a:fillRect/>
          </a:stretch>
        </p:blipFill>
        <p:spPr>
          <a:xfrm>
            <a:off x="2423840" y="908685"/>
            <a:ext cx="8960440" cy="58680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315" y="1485265"/>
            <a:ext cx="974725" cy="3439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63</cp:revision>
  <dcterms:created xsi:type="dcterms:W3CDTF">2015-09-16T06:44:00Z</dcterms:created>
  <dcterms:modified xsi:type="dcterms:W3CDTF">2024-11-16T12:13:36Z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