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4" r:id="rId5"/>
    <p:sldId id="333" r:id="rId6"/>
    <p:sldId id="332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6"/>
          <a:stretch>
            <a:fillRect/>
          </a:stretch>
        </p:blipFill>
        <p:spPr>
          <a:xfrm>
            <a:off x="2802890" y="3088005"/>
            <a:ext cx="6600235" cy="776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867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939" y="3309854"/>
            <a:ext cx="2485088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460" y="3871839"/>
            <a:ext cx="1780503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3344" y="4405248"/>
            <a:ext cx="637934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460" y="4910082"/>
            <a:ext cx="2180403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61706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35460" y="3799998"/>
            <a:ext cx="2542216" cy="22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417" y="4315359"/>
            <a:ext cx="1770982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15762" y="4334446"/>
            <a:ext cx="2561259" cy="2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5460" y="4830720"/>
            <a:ext cx="7445743" cy="27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706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000" y="4100830"/>
            <a:ext cx="33934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279" y="4901381"/>
            <a:ext cx="5636675" cy="2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1188290"/>
            <a:ext cx="11340000" cy="5664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199515" y="1772920"/>
            <a:ext cx="9552350" cy="27025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581730"/>
            <a:ext cx="11340000" cy="9833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99360" y="5173641"/>
            <a:ext cx="914055" cy="27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79"/>
          <a:stretch>
            <a:fillRect/>
          </a:stretch>
        </p:blipFill>
        <p:spPr>
          <a:xfrm>
            <a:off x="3215640" y="1701165"/>
            <a:ext cx="5808390" cy="3263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7836" y="2397946"/>
            <a:ext cx="3732392" cy="53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965" y="3256915"/>
            <a:ext cx="329882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9801" y="4077363"/>
            <a:ext cx="1866196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1715" y="4611723"/>
            <a:ext cx="5446246" cy="2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880"/>
            <a:ext cx="11340000" cy="30592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460" y="2998062"/>
            <a:ext cx="2904030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417" y="3550827"/>
            <a:ext cx="1809068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7223" y="4084532"/>
            <a:ext cx="647455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982" y="4599175"/>
            <a:ext cx="2599345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45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/>
          <a:stretch>
            <a:fillRect/>
          </a:stretch>
        </p:blipFill>
        <p:spPr>
          <a:xfrm>
            <a:off x="2009775" y="2524760"/>
            <a:ext cx="8040415" cy="19665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/>
          <a:stretch>
            <a:fillRect/>
          </a:stretch>
        </p:blipFill>
        <p:spPr>
          <a:xfrm>
            <a:off x="1991995" y="1548130"/>
            <a:ext cx="4871765" cy="372364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2744141" y="2281598"/>
            <a:ext cx="1418690" cy="26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44141" y="2843449"/>
            <a:ext cx="1123526" cy="22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05552" y="2843449"/>
            <a:ext cx="1904282" cy="22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53864" y="3367208"/>
            <a:ext cx="3208715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53864" y="3910013"/>
            <a:ext cx="2199445" cy="22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53864" y="4405204"/>
            <a:ext cx="2637430" cy="26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429179" y="4443296"/>
            <a:ext cx="1218740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53864" y="4948009"/>
            <a:ext cx="2932594" cy="2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48"/>
          <a:stretch>
            <a:fillRect/>
          </a:stretch>
        </p:blipFill>
        <p:spPr>
          <a:xfrm>
            <a:off x="7392035" y="1412875"/>
            <a:ext cx="3623310" cy="1966595"/>
          </a:xfrm>
          <a:prstGeom prst="rect">
            <a:avLst/>
          </a:prstGeom>
        </p:spPr>
      </p:pic>
      <p:pic>
        <p:nvPicPr>
          <p:cNvPr id="3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69" r="29096"/>
          <a:stretch>
            <a:fillRect/>
          </a:stretch>
        </p:blipFill>
        <p:spPr>
          <a:xfrm>
            <a:off x="7320280" y="3501390"/>
            <a:ext cx="3768725" cy="1966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