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49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3067050"/>
            <a:ext cx="57340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495550" y="1052830"/>
            <a:ext cx="7464470" cy="41370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37105" y="2245995"/>
            <a:ext cx="395287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57419" y="3674438"/>
            <a:ext cx="7264835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35860" y="4532630"/>
            <a:ext cx="698055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908685"/>
            <a:ext cx="10767060" cy="3564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6" r="13221"/>
          <a:stretch>
            <a:fillRect/>
          </a:stretch>
        </p:blipFill>
        <p:spPr>
          <a:xfrm>
            <a:off x="3712210" y="4581525"/>
            <a:ext cx="4767580" cy="21786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981075"/>
            <a:ext cx="10128930" cy="4754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6" r="13221"/>
          <a:stretch>
            <a:fillRect/>
          </a:stretch>
        </p:blipFill>
        <p:spPr>
          <a:xfrm>
            <a:off x="6960235" y="4154170"/>
            <a:ext cx="4767580" cy="217868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7031990" y="1052830"/>
            <a:ext cx="391985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8350" y="2900680"/>
            <a:ext cx="8234680" cy="9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4197350"/>
            <a:ext cx="366839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035550"/>
            <a:ext cx="650049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1917065"/>
            <a:ext cx="239966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511675" y="4197350"/>
            <a:ext cx="22009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7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052830"/>
            <a:ext cx="10200685" cy="488061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855845" y="2673350"/>
            <a:ext cx="37280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56200" y="3521710"/>
            <a:ext cx="497205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71720" y="4240530"/>
            <a:ext cx="6001385" cy="163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908890"/>
            <a:ext cx="9430714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924165" y="4293235"/>
            <a:ext cx="206756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8630" y="5153489"/>
            <a:ext cx="1306522" cy="32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7299" y="5984987"/>
            <a:ext cx="831423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58" b="80816"/>
          <a:stretch>
            <a:fillRect/>
          </a:stretch>
        </p:blipFill>
        <p:spPr>
          <a:xfrm>
            <a:off x="418465" y="969645"/>
            <a:ext cx="795020" cy="949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1557020"/>
            <a:ext cx="7200000" cy="3969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9380" y="1484630"/>
            <a:ext cx="10128930" cy="3829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5078" y="2751744"/>
            <a:ext cx="323727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6362" y="3723358"/>
            <a:ext cx="866448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9480" y="4582795"/>
            <a:ext cx="257238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4436745"/>
            <a:ext cx="4157980" cy="229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62518"/>
          <a:stretch>
            <a:fillRect/>
          </a:stretch>
        </p:blipFill>
        <p:spPr>
          <a:xfrm>
            <a:off x="995680" y="1268730"/>
            <a:ext cx="10200640" cy="1809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1025" y="1593235"/>
            <a:ext cx="304685" cy="3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5282" y="2556596"/>
            <a:ext cx="875969" cy="3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3429000"/>
            <a:ext cx="5185410" cy="285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55" r="10046"/>
          <a:stretch>
            <a:fillRect/>
          </a:stretch>
        </p:blipFill>
        <p:spPr>
          <a:xfrm>
            <a:off x="983615" y="1052830"/>
            <a:ext cx="10200640" cy="280162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/>
          <a:stretch>
            <a:fillRect/>
          </a:stretch>
        </p:blipFill>
        <p:spPr>
          <a:xfrm>
            <a:off x="3503930" y="3789045"/>
            <a:ext cx="5354320" cy="29140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3918585"/>
            <a:ext cx="4944110" cy="272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5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5230145"/>
            <a:ext cx="4913047" cy="49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2639695" y="1196975"/>
            <a:ext cx="6960280" cy="4464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2370" y="2418317"/>
            <a:ext cx="6369823" cy="41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1195" y="3315335"/>
            <a:ext cx="63366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0934" y="4192782"/>
            <a:ext cx="4265591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1195" y="5070475"/>
            <a:ext cx="61258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1370"/>
            <a:ext cx="11340000" cy="330636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