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7" r:id="rId5"/>
    <p:sldId id="336" r:id="rId6"/>
    <p:sldId id="350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5825" y="3057525"/>
            <a:ext cx="280035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199515" y="908685"/>
            <a:ext cx="9984785" cy="38163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88480" y="4077335"/>
            <a:ext cx="3742055" cy="1203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9595" y="3942080"/>
            <a:ext cx="3433445" cy="2635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8" t="-228" r="48560" b="26117"/>
          <a:stretch>
            <a:fillRect/>
          </a:stretch>
        </p:blipFill>
        <p:spPr>
          <a:xfrm>
            <a:off x="551815" y="1844675"/>
            <a:ext cx="5846445" cy="28892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1815" y="3217545"/>
            <a:ext cx="6207760" cy="169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0" y="2141855"/>
            <a:ext cx="3433445" cy="2635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900000"/>
            <a:ext cx="10137408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39" r="21475"/>
          <a:stretch>
            <a:fillRect/>
          </a:stretch>
        </p:blipFill>
        <p:spPr>
          <a:xfrm>
            <a:off x="191770" y="908480"/>
            <a:ext cx="8904650" cy="53361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19936" y="4035912"/>
            <a:ext cx="1294911" cy="418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00440" y="4035912"/>
            <a:ext cx="1571032" cy="418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47543" y="4035912"/>
            <a:ext cx="1294911" cy="418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28047" y="4035912"/>
            <a:ext cx="1571032" cy="418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19936" y="4769121"/>
            <a:ext cx="1294911" cy="418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00440" y="4769121"/>
            <a:ext cx="1571032" cy="418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47543" y="4769121"/>
            <a:ext cx="1294911" cy="418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28047" y="4769121"/>
            <a:ext cx="1571032" cy="418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19936" y="5492808"/>
            <a:ext cx="1294911" cy="428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533740" y="5492808"/>
            <a:ext cx="1294911" cy="428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447543" y="5492808"/>
            <a:ext cx="1294911" cy="428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361347" y="5492808"/>
            <a:ext cx="1294911" cy="428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21" t="39711" r="3226" b="9974"/>
          <a:stretch>
            <a:fillRect/>
          </a:stretch>
        </p:blipFill>
        <p:spPr>
          <a:xfrm>
            <a:off x="9048750" y="2348865"/>
            <a:ext cx="3007360" cy="2326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55370" y="1052830"/>
            <a:ext cx="10056540" cy="40398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21" t="39711" r="3226" b="9974"/>
          <a:stretch>
            <a:fillRect/>
          </a:stretch>
        </p:blipFill>
        <p:spPr>
          <a:xfrm>
            <a:off x="6456045" y="4149090"/>
            <a:ext cx="3007360" cy="232664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7"/>
          <a:stretch>
            <a:fillRect/>
          </a:stretch>
        </p:blipFill>
        <p:spPr>
          <a:xfrm>
            <a:off x="1487805" y="3141345"/>
            <a:ext cx="9336450" cy="3516630"/>
          </a:xfrm>
          <a:prstGeom prst="rect">
            <a:avLst/>
          </a:prstGeom>
        </p:spPr>
      </p:pic>
      <p:pic>
        <p:nvPicPr>
          <p:cNvPr id="21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21" t="39711" r="3226" b="9974"/>
          <a:stretch>
            <a:fillRect/>
          </a:stretch>
        </p:blipFill>
        <p:spPr>
          <a:xfrm>
            <a:off x="4584065" y="814705"/>
            <a:ext cx="3007360" cy="2326640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4151630" y="3141345"/>
            <a:ext cx="697801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27760" y="4149090"/>
            <a:ext cx="613854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266305" y="4221480"/>
            <a:ext cx="352933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911860" y="5013325"/>
            <a:ext cx="929259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0279380" y="5012690"/>
            <a:ext cx="64325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343660" y="6021070"/>
            <a:ext cx="957897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341325"/>
            <a:ext cx="11340000" cy="38943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31875" y="908685"/>
            <a:ext cx="10128930" cy="298704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21" r="17990" b="4134"/>
          <a:stretch>
            <a:fillRect/>
          </a:stretch>
        </p:blipFill>
        <p:spPr>
          <a:xfrm>
            <a:off x="3575685" y="3644900"/>
            <a:ext cx="5156200" cy="29781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432175" y="3660775"/>
            <a:ext cx="5939155" cy="293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6955" y="3781425"/>
            <a:ext cx="5155200" cy="2815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 b="35680"/>
          <a:stretch>
            <a:fillRect/>
          </a:stretch>
        </p:blipFill>
        <p:spPr>
          <a:xfrm>
            <a:off x="983615" y="836930"/>
            <a:ext cx="10200640" cy="375348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21" r="17990" b="4134"/>
          <a:stretch>
            <a:fillRect/>
          </a:stretch>
        </p:blipFill>
        <p:spPr>
          <a:xfrm>
            <a:off x="4294505" y="3652520"/>
            <a:ext cx="5156200" cy="29781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150995" y="3668395"/>
            <a:ext cx="5939155" cy="293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775" y="3789045"/>
            <a:ext cx="5155200" cy="2815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490" r="10046"/>
          <a:stretch>
            <a:fillRect/>
          </a:stretch>
        </p:blipFill>
        <p:spPr>
          <a:xfrm>
            <a:off x="995680" y="1341120"/>
            <a:ext cx="10200640" cy="172212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21" r="17990" b="4134"/>
          <a:stretch>
            <a:fillRect/>
          </a:stretch>
        </p:blipFill>
        <p:spPr>
          <a:xfrm>
            <a:off x="3430905" y="3221355"/>
            <a:ext cx="5156200" cy="29781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87395" y="3237230"/>
            <a:ext cx="5939155" cy="293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2175" y="3357880"/>
            <a:ext cx="5155200" cy="2815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704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45239" y="4503215"/>
            <a:ext cx="837884" cy="381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55370" y="908685"/>
            <a:ext cx="10128930" cy="50336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59304" y="2195954"/>
            <a:ext cx="999748" cy="457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67717" y="2195954"/>
            <a:ext cx="1028313" cy="48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16885" y="4187825"/>
            <a:ext cx="118554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74015" y="5199106"/>
            <a:ext cx="1085440" cy="457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 b="11234"/>
          <a:stretch>
            <a:fillRect/>
          </a:stretch>
        </p:blipFill>
        <p:spPr>
          <a:xfrm>
            <a:off x="1199515" y="1412875"/>
            <a:ext cx="10128930" cy="3825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93374" y="1660954"/>
            <a:ext cx="1075919" cy="495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74482" y="3634415"/>
            <a:ext cx="2713602" cy="51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42039" y="4635446"/>
            <a:ext cx="2742166" cy="51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4217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9595" y="3942080"/>
            <a:ext cx="3433445" cy="263525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2024-11-16T12:23:09Z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