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29" r:id="rId10"/>
    <p:sldId id="327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132965"/>
            <a:ext cx="10800000" cy="24394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8" b="58286"/>
          <a:stretch>
            <a:fillRect/>
          </a:stretch>
        </p:blipFill>
        <p:spPr>
          <a:xfrm>
            <a:off x="695325" y="836930"/>
            <a:ext cx="5544820" cy="2447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t="44171" r="33328" b="46015"/>
          <a:stretch>
            <a:fillRect/>
          </a:stretch>
        </p:blipFill>
        <p:spPr>
          <a:xfrm>
            <a:off x="6240145" y="2727960"/>
            <a:ext cx="4464685" cy="57594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t="55219" r="33328" b="36190"/>
          <a:stretch>
            <a:fillRect/>
          </a:stretch>
        </p:blipFill>
        <p:spPr>
          <a:xfrm>
            <a:off x="1775460" y="3429000"/>
            <a:ext cx="4464685" cy="50419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t="67490" r="33328" b="22696"/>
          <a:stretch>
            <a:fillRect/>
          </a:stretch>
        </p:blipFill>
        <p:spPr>
          <a:xfrm>
            <a:off x="6240145" y="3476625"/>
            <a:ext cx="4464685" cy="575945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t="78689"/>
          <a:stretch>
            <a:fillRect/>
          </a:stretch>
        </p:blipFill>
        <p:spPr>
          <a:xfrm>
            <a:off x="1775505" y="4148885"/>
            <a:ext cx="7236415" cy="1250520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80" t="32062" r="2161" b="25001"/>
          <a:stretch>
            <a:fillRect/>
          </a:stretch>
        </p:blipFill>
        <p:spPr>
          <a:xfrm>
            <a:off x="9120505" y="4077335"/>
            <a:ext cx="2425065" cy="251968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7392035" y="3476625"/>
            <a:ext cx="38100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44110" y="4077335"/>
            <a:ext cx="38100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9785" y="4797425"/>
            <a:ext cx="50228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303645" y="4798060"/>
            <a:ext cx="56070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196975"/>
            <a:ext cx="10128930" cy="4508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19855" y="4010025"/>
            <a:ext cx="186753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0312" y="5114750"/>
            <a:ext cx="590327" cy="38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335280" y="1628775"/>
            <a:ext cx="9480595" cy="3662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1078" y="1943755"/>
            <a:ext cx="314206" cy="39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4957" y="4624120"/>
            <a:ext cx="1647204" cy="505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0650" y="4671814"/>
            <a:ext cx="828361" cy="39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0" t="21141" r="10678"/>
          <a:stretch>
            <a:fillRect/>
          </a:stretch>
        </p:blipFill>
        <p:spPr>
          <a:xfrm>
            <a:off x="9912350" y="2348865"/>
            <a:ext cx="2125980" cy="2042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7"/>
          <a:stretch>
            <a:fillRect/>
          </a:stretch>
        </p:blipFill>
        <p:spPr>
          <a:xfrm>
            <a:off x="1055370" y="908685"/>
            <a:ext cx="9840640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625" y="3731895"/>
            <a:ext cx="6667500" cy="2899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03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915285"/>
            <a:ext cx="7346315" cy="319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9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1264920" y="3554730"/>
            <a:ext cx="3567430" cy="23945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905" y="3644900"/>
            <a:ext cx="3601720" cy="23183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99" b="67983"/>
          <a:stretch>
            <a:fillRect/>
          </a:stretch>
        </p:blipFill>
        <p:spPr>
          <a:xfrm>
            <a:off x="5231765" y="3580130"/>
            <a:ext cx="5760720" cy="6407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46040" y="3641725"/>
            <a:ext cx="597344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20" r="45386" b="31175"/>
          <a:stretch>
            <a:fillRect/>
          </a:stretch>
        </p:blipFill>
        <p:spPr>
          <a:xfrm>
            <a:off x="5231765" y="4364990"/>
            <a:ext cx="6193155" cy="59245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09" t="35158" r="24017" b="31175"/>
          <a:stretch>
            <a:fillRect/>
          </a:stretch>
        </p:blipFill>
        <p:spPr>
          <a:xfrm>
            <a:off x="5231765" y="5013325"/>
            <a:ext cx="2423795" cy="67373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088255" y="4401820"/>
            <a:ext cx="6758940" cy="145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836930"/>
            <a:ext cx="10867390" cy="35902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5"/>
          <a:stretch>
            <a:fillRect/>
          </a:stretch>
        </p:blipFill>
        <p:spPr>
          <a:xfrm>
            <a:off x="8688705" y="3789045"/>
            <a:ext cx="2917190" cy="28403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8865" y="3885565"/>
            <a:ext cx="2945130" cy="2737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908685"/>
            <a:ext cx="10128930" cy="36798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8447405" y="3812540"/>
            <a:ext cx="2984500" cy="2854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3863340"/>
            <a:ext cx="3030855" cy="28117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460" y="4869180"/>
            <a:ext cx="6496050" cy="14954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59560" y="4797425"/>
            <a:ext cx="5482590" cy="96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705" y="5759450"/>
            <a:ext cx="6567170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2024-11-16T06:00:02Z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