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48" r:id="rId11"/>
    <p:sldId id="330" r:id="rId12"/>
    <p:sldId id="329" r:id="rId13"/>
    <p:sldId id="328" r:id="rId14"/>
    <p:sldId id="327" r:id="rId15"/>
    <p:sldId id="349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9920" y="3090545"/>
            <a:ext cx="8391525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0" t="77799"/>
          <a:stretch>
            <a:fillRect/>
          </a:stretch>
        </p:blipFill>
        <p:spPr>
          <a:xfrm>
            <a:off x="1127805" y="1124380"/>
            <a:ext cx="10572070" cy="8860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7" b="84473"/>
          <a:stretch>
            <a:fillRect/>
          </a:stretch>
        </p:blipFill>
        <p:spPr>
          <a:xfrm>
            <a:off x="1271905" y="1917065"/>
            <a:ext cx="4295820" cy="863395"/>
          </a:xfrm>
          <a:prstGeom prst="rect">
            <a:avLst/>
          </a:prstGeom>
        </p:spPr>
      </p:pic>
      <p:pic>
        <p:nvPicPr>
          <p:cNvPr id="1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55" r="11799" b="30905"/>
          <a:stretch>
            <a:fillRect/>
          </a:stretch>
        </p:blipFill>
        <p:spPr>
          <a:xfrm>
            <a:off x="3863975" y="2814955"/>
            <a:ext cx="4558030" cy="363029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27760" y="981075"/>
            <a:ext cx="9984785" cy="556069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897890" y="3031490"/>
            <a:ext cx="261937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89629" y="4142648"/>
            <a:ext cx="2237531" cy="361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89629" y="5075823"/>
            <a:ext cx="3151586" cy="352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89660" y="5961380"/>
            <a:ext cx="712597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89660" y="1205865"/>
            <a:ext cx="4405630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39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11600" y="2359025"/>
            <a:ext cx="90932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97430" y="3360216"/>
            <a:ext cx="885491" cy="40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21259" y="5343646"/>
            <a:ext cx="1418690" cy="390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99515" y="764540"/>
            <a:ext cx="10056540" cy="4056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22135" y="1155065"/>
            <a:ext cx="886460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54986" y="2154908"/>
            <a:ext cx="1123526" cy="38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9066" y="3145162"/>
            <a:ext cx="1152090" cy="39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84" t="19031"/>
          <a:stretch>
            <a:fillRect/>
          </a:stretch>
        </p:blipFill>
        <p:spPr>
          <a:xfrm>
            <a:off x="7320280" y="3789045"/>
            <a:ext cx="3333750" cy="2802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99515" y="764540"/>
            <a:ext cx="10056540" cy="4056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22135" y="1155065"/>
            <a:ext cx="886460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54986" y="2154908"/>
            <a:ext cx="1123526" cy="38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9066" y="3145162"/>
            <a:ext cx="1152090" cy="39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84" t="19031"/>
          <a:stretch>
            <a:fillRect/>
          </a:stretch>
        </p:blipFill>
        <p:spPr>
          <a:xfrm>
            <a:off x="7392035" y="3778250"/>
            <a:ext cx="3415030" cy="2871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00000"/>
            <a:ext cx="11340000" cy="58008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6"/>
          <a:stretch>
            <a:fillRect/>
          </a:stretch>
        </p:blipFill>
        <p:spPr>
          <a:xfrm>
            <a:off x="3648075" y="1124585"/>
            <a:ext cx="5160055" cy="463423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580765" y="2619375"/>
            <a:ext cx="1762125" cy="107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609944" y="4271424"/>
            <a:ext cx="1904282" cy="362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609944" y="5158203"/>
            <a:ext cx="5008261" cy="44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9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900000"/>
            <a:ext cx="11340000" cy="50593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51602" y="3786993"/>
            <a:ext cx="580806" cy="381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12962" y="3786993"/>
            <a:ext cx="580806" cy="381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88126" y="3786993"/>
            <a:ext cx="590327" cy="381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65607" y="5368646"/>
            <a:ext cx="304685" cy="381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27760" y="1341120"/>
            <a:ext cx="10056540" cy="39147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17290" y="2508250"/>
            <a:ext cx="1431925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30586" y="2684249"/>
            <a:ext cx="590327" cy="39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84040" y="4542155"/>
            <a:ext cx="124079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954314" y="4627203"/>
            <a:ext cx="1085440" cy="380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68070" y="1772920"/>
            <a:ext cx="10056540" cy="29603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10443" y="4055493"/>
            <a:ext cx="828362" cy="381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28"/>
          <a:stretch>
            <a:fillRect/>
          </a:stretch>
        </p:blipFill>
        <p:spPr>
          <a:xfrm>
            <a:off x="1343660" y="1196340"/>
            <a:ext cx="9408840" cy="446532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192655" y="4069715"/>
            <a:ext cx="203644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80095" y="4141470"/>
            <a:ext cx="148082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71725" y="5146675"/>
            <a:ext cx="164528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334375" y="5091430"/>
            <a:ext cx="1588135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2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3"/>
          <a:stretch>
            <a:fillRect/>
          </a:stretch>
        </p:blipFill>
        <p:spPr>
          <a:xfrm>
            <a:off x="1571625" y="1988820"/>
            <a:ext cx="9048795" cy="25895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3525" y="3067050"/>
            <a:ext cx="266509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45070" y="3066415"/>
            <a:ext cx="209359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33525" y="3988435"/>
            <a:ext cx="229489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570068" y="4100890"/>
            <a:ext cx="1399647" cy="334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981075"/>
            <a:ext cx="10128930" cy="4862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07466" y="3956362"/>
            <a:ext cx="3608614" cy="419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67869" y="3956362"/>
            <a:ext cx="3132543" cy="419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16634" y="5176908"/>
            <a:ext cx="1009269" cy="343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75065" y="4874260"/>
            <a:ext cx="1593850" cy="86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1428115" y="1341120"/>
            <a:ext cx="9336450" cy="41433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388225" y="3093720"/>
            <a:ext cx="3103880" cy="871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56335" y="2893695"/>
            <a:ext cx="3404235" cy="102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532380" y="4525645"/>
            <a:ext cx="100901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498205" y="4523740"/>
            <a:ext cx="1440180" cy="86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4" grpId="0" bldLvl="0" animBg="1"/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611"/>
          <a:stretch>
            <a:fillRect/>
          </a:stretch>
        </p:blipFill>
        <p:spPr>
          <a:xfrm>
            <a:off x="360045" y="899795"/>
            <a:ext cx="11339830" cy="2889045"/>
          </a:xfrm>
          <a:prstGeom prst="rect">
            <a:avLst/>
          </a:prstGeom>
        </p:spPr>
      </p:pic>
      <p:pic>
        <p:nvPicPr>
          <p:cNvPr id="1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55" r="11799" b="30905"/>
          <a:stretch>
            <a:fillRect/>
          </a:stretch>
        </p:blipFill>
        <p:spPr>
          <a:xfrm>
            <a:off x="4368165" y="3789045"/>
            <a:ext cx="3536950" cy="281686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2024-11-17T05:05:19Z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