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3076575"/>
            <a:ext cx="69151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018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335280" y="981075"/>
            <a:ext cx="9768885" cy="5530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6267" y="5835143"/>
            <a:ext cx="1094962" cy="50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25" r="4967" b="30893"/>
          <a:stretch>
            <a:fillRect/>
          </a:stretch>
        </p:blipFill>
        <p:spPr>
          <a:xfrm>
            <a:off x="10128885" y="1844675"/>
            <a:ext cx="1774190" cy="307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 b="11788"/>
          <a:stretch>
            <a:fillRect/>
          </a:stretch>
        </p:blipFill>
        <p:spPr>
          <a:xfrm>
            <a:off x="1343660" y="1628775"/>
            <a:ext cx="7392035" cy="3321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930" y="2663825"/>
            <a:ext cx="747966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560" y="3545205"/>
            <a:ext cx="723963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25" r="4967" b="30893"/>
          <a:stretch>
            <a:fillRect/>
          </a:stretch>
        </p:blipFill>
        <p:spPr>
          <a:xfrm>
            <a:off x="9192895" y="1557020"/>
            <a:ext cx="1774190" cy="307975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305560" y="4311650"/>
            <a:ext cx="710311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4482509"/>
          </a:xfrm>
          <a:prstGeom prst="rect">
            <a:avLst/>
          </a:prstGeom>
        </p:spPr>
      </p:pic>
      <p:pic>
        <p:nvPicPr>
          <p:cNvPr id="2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3" t="-222" r="12369" b="40820"/>
          <a:stretch>
            <a:fillRect/>
          </a:stretch>
        </p:blipFill>
        <p:spPr>
          <a:xfrm>
            <a:off x="6528435" y="4293235"/>
            <a:ext cx="4782820" cy="238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t="-222" r="12369" b="222"/>
          <a:stretch>
            <a:fillRect/>
          </a:stretch>
        </p:blipFill>
        <p:spPr>
          <a:xfrm>
            <a:off x="1127760" y="1423035"/>
            <a:ext cx="9912395" cy="401193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23925" y="2294890"/>
            <a:ext cx="200088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00480" y="3191510"/>
            <a:ext cx="305498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9629" y="4081886"/>
            <a:ext cx="2846901" cy="390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9660" y="4911090"/>
            <a:ext cx="773811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988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59093" y="5851365"/>
            <a:ext cx="1390125" cy="39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1844675"/>
            <a:ext cx="10128930" cy="2961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0161" y="4204031"/>
            <a:ext cx="304685" cy="38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055370" y="1844675"/>
            <a:ext cx="10056540" cy="3086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948430" y="3929380"/>
            <a:ext cx="159194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3080"/>
            <a:ext cx="11340000" cy="4159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0412" y="3960271"/>
            <a:ext cx="380856" cy="35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701165"/>
            <a:ext cx="10128930" cy="3004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86308" y="3084468"/>
            <a:ext cx="399899" cy="3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81075"/>
            <a:ext cx="10128930" cy="5062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960" y="3152775"/>
            <a:ext cx="50482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890"/>
            <a:ext cx="974238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01545" y="3725545"/>
            <a:ext cx="508825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5190" y="4739005"/>
            <a:ext cx="344233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55300" y="5524722"/>
            <a:ext cx="1472400" cy="3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98040" y="6302212"/>
            <a:ext cx="4081821" cy="36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1" b="77365"/>
          <a:stretch>
            <a:fillRect/>
          </a:stretch>
        </p:blipFill>
        <p:spPr>
          <a:xfrm>
            <a:off x="360045" y="899795"/>
            <a:ext cx="6960280" cy="1017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7" t="24232" r="6238"/>
          <a:stretch>
            <a:fillRect/>
          </a:stretch>
        </p:blipFill>
        <p:spPr>
          <a:xfrm>
            <a:off x="2629535" y="1844675"/>
            <a:ext cx="6932930" cy="24644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3575685" y="4221480"/>
            <a:ext cx="4536440" cy="302450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740150" y="4309110"/>
            <a:ext cx="452628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130" y="5516880"/>
            <a:ext cx="361759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2130" y="6185535"/>
            <a:ext cx="305181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2024-11-16T04:41:19Z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