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3"/>
    <p:sldId id="356" r:id="rId4"/>
    <p:sldId id="355" r:id="rId5"/>
    <p:sldId id="354" r:id="rId6"/>
    <p:sldId id="353" r:id="rId7"/>
    <p:sldId id="352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88" r:id="rId18"/>
    <p:sldId id="336" r:id="rId19"/>
    <p:sldId id="334" r:id="rId20"/>
    <p:sldId id="333" r:id="rId21"/>
    <p:sldId id="332" r:id="rId22"/>
    <p:sldId id="330" r:id="rId23"/>
    <p:sldId id="329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4380230" y="2924810"/>
            <a:ext cx="3432220" cy="799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917270"/>
            <a:ext cx="11340000" cy="2732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8590" y="3145790"/>
            <a:ext cx="38798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0930" y="3307500"/>
            <a:ext cx="504634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4582" y="3307500"/>
            <a:ext cx="504634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82819" y="3307500"/>
            <a:ext cx="209471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2550" y="3992880"/>
            <a:ext cx="45402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41358" y="4154970"/>
            <a:ext cx="199949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07353" y="4154970"/>
            <a:ext cx="495113" cy="2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58990" y="4154970"/>
            <a:ext cx="656977" cy="22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91995" y="1628775"/>
            <a:ext cx="8256315" cy="3357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47718" y="3069308"/>
            <a:ext cx="2723123" cy="1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6630" y="3183890"/>
            <a:ext cx="19831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7718" y="3546238"/>
            <a:ext cx="2694559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47718" y="4032707"/>
            <a:ext cx="2056624" cy="2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46630" y="3896360"/>
            <a:ext cx="131762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47718" y="4509637"/>
            <a:ext cx="1171133" cy="1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1849" y="4719486"/>
            <a:ext cx="390377" cy="2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31950" y="2348865"/>
            <a:ext cx="8976405" cy="2400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3819" y="3197126"/>
            <a:ext cx="2189924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8770" y="3225800"/>
            <a:ext cx="33502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819" y="3845079"/>
            <a:ext cx="1447254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8731" y="3997538"/>
            <a:ext cx="1304433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3819" y="4331043"/>
            <a:ext cx="923576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68731" y="4483503"/>
            <a:ext cx="656977" cy="2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71905" y="1484630"/>
            <a:ext cx="9840640" cy="3481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66545" y="3022600"/>
            <a:ext cx="244729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5475" y="3000375"/>
            <a:ext cx="21742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27440" y="2924175"/>
            <a:ext cx="227584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52464" y="4022360"/>
            <a:ext cx="1361561" cy="2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87490" y="3799205"/>
            <a:ext cx="8953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84101" y="3965122"/>
            <a:ext cx="837884" cy="2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42842" y="4661511"/>
            <a:ext cx="847405" cy="2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248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2064385" y="2564765"/>
            <a:ext cx="8063230" cy="30308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908685"/>
            <a:ext cx="10416585" cy="3372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6148" y="1594800"/>
            <a:ext cx="152342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2115" y="1757045"/>
            <a:ext cx="39560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6980" y="1918970"/>
            <a:ext cx="2984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8667" y="2433134"/>
            <a:ext cx="580806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2615" y="2442845"/>
            <a:ext cx="2787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8768" y="3462000"/>
            <a:ext cx="628413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2795270" y="4329430"/>
            <a:ext cx="6601460" cy="248158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95189" y="3966906"/>
            <a:ext cx="7226750" cy="257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685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767715" y="2368550"/>
            <a:ext cx="10488975" cy="260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2128" y="4096234"/>
            <a:ext cx="209471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3790" y="4096234"/>
            <a:ext cx="209471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4655820" y="4481830"/>
            <a:ext cx="2955290" cy="22434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8510" y="4556125"/>
            <a:ext cx="3014980" cy="211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611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2" r="10678"/>
          <a:stretch>
            <a:fillRect/>
          </a:stretch>
        </p:blipFill>
        <p:spPr>
          <a:xfrm>
            <a:off x="1409065" y="3662045"/>
            <a:ext cx="9422130" cy="23641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95550" y="2337435"/>
            <a:ext cx="7248570" cy="1953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57419" y="3014443"/>
            <a:ext cx="3275365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7419" y="3500598"/>
            <a:ext cx="2418438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7419" y="3977220"/>
            <a:ext cx="7264835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7513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375" y="3151322"/>
            <a:ext cx="3732392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853" y="3628596"/>
            <a:ext cx="3960906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985" y="4115435"/>
            <a:ext cx="341820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375" y="4592691"/>
            <a:ext cx="4389370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125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5636" y="1557321"/>
            <a:ext cx="1485340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6971" y="2052695"/>
            <a:ext cx="4141813" cy="28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4175" y="2561590"/>
            <a:ext cx="139001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9245" y="2479675"/>
            <a:ext cx="35560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42664" y="3281601"/>
            <a:ext cx="1190177" cy="22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5820" y="3907155"/>
            <a:ext cx="4749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09355" y="3864610"/>
            <a:ext cx="55753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33460" y="4812665"/>
            <a:ext cx="77978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54301" y="5672729"/>
            <a:ext cx="799798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773125"/>
            <a:ext cx="11340000" cy="1533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247140" y="3293745"/>
            <a:ext cx="10416585" cy="20135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143885" y="2536190"/>
            <a:ext cx="5880145" cy="2265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05754" y="3119379"/>
            <a:ext cx="1504382" cy="1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5754" y="3597236"/>
            <a:ext cx="1894760" cy="1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5754" y="4075092"/>
            <a:ext cx="980705" cy="2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5754" y="4533834"/>
            <a:ext cx="5884231" cy="23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65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1844675"/>
            <a:ext cx="9696495" cy="16725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695325" y="3357245"/>
            <a:ext cx="10488975" cy="33013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84348" y="3615068"/>
            <a:ext cx="3399143" cy="28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7068" y="4817287"/>
            <a:ext cx="5427204" cy="28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657" y="5857302"/>
            <a:ext cx="2104231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4700" y="6343914"/>
            <a:ext cx="3380100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835"/>
            <a:ext cx="11340000" cy="3757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540" y="3182295"/>
            <a:ext cx="2923073" cy="2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540" y="3668646"/>
            <a:ext cx="4189420" cy="2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583" y="4174070"/>
            <a:ext cx="2542216" cy="4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583" y="4908364"/>
            <a:ext cx="2742166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16560"/>
            <a:ext cx="11340000" cy="405338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0215" y="3042920"/>
            <a:ext cx="291973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7495" y="3815080"/>
            <a:ext cx="187325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684" y="4578341"/>
            <a:ext cx="1075919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3684" y="5045673"/>
            <a:ext cx="2237531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862535"/>
            <a:ext cx="110385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8035" y="887730"/>
            <a:ext cx="46355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0693" y="1529985"/>
            <a:ext cx="342926" cy="20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0204" y="2030572"/>
            <a:ext cx="352194" cy="21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8739" y="2030572"/>
            <a:ext cx="481950" cy="21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6543" y="2540430"/>
            <a:ext cx="324389" cy="21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0691" y="3541606"/>
            <a:ext cx="305853" cy="22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3590" y="3989705"/>
            <a:ext cx="70485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85320" y="4885776"/>
            <a:ext cx="342927" cy="21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22393" y="5905492"/>
            <a:ext cx="305853" cy="19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65323" y="6396809"/>
            <a:ext cx="333658" cy="21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4281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8271" y="1974550"/>
            <a:ext cx="257078" cy="209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0009" y="3528810"/>
            <a:ext cx="218992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5047" y="4577698"/>
            <a:ext cx="257078" cy="2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624535"/>
            <a:ext cx="11340000" cy="3470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5557" y="2349061"/>
            <a:ext cx="238035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5557" y="4236642"/>
            <a:ext cx="247556" cy="20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19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1595465"/>
            <a:ext cx="257078" cy="2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775460" y="2420620"/>
            <a:ext cx="8554720" cy="21234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09340"/>
            <a:ext cx="11340000" cy="207850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50277" y="5205353"/>
            <a:ext cx="247556" cy="20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08025"/>
            <a:ext cx="11340000" cy="3641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24" y="1789163"/>
            <a:ext cx="257078" cy="2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87680"/>
            <a:ext cx="11340000" cy="4082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1017" y="2608761"/>
            <a:ext cx="257078" cy="20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061415"/>
            <a:ext cx="11340000" cy="2762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5195" y="2785369"/>
            <a:ext cx="257078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2024-11-16T02:00:46Z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