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8" r:id="rId5"/>
    <p:sldId id="337" r:id="rId6"/>
    <p:sldId id="335" r:id="rId7"/>
    <p:sldId id="334" r:id="rId8"/>
    <p:sldId id="333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1925" y="3076575"/>
            <a:ext cx="42481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055370" y="1144270"/>
            <a:ext cx="10153060" cy="455231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7367270" y="1945640"/>
            <a:ext cx="3784600" cy="203390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736432" y="3326106"/>
            <a:ext cx="4065642" cy="37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4996" y="4202314"/>
            <a:ext cx="4275113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25701" y="4202314"/>
            <a:ext cx="2637430" cy="40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65300" y="5126355"/>
            <a:ext cx="548068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899795"/>
            <a:ext cx="10128930" cy="362458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59909" y="3065106"/>
            <a:ext cx="4284634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30136" y="3036492"/>
            <a:ext cx="4313197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0220" y="3942715"/>
            <a:ext cx="413067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6348095" y="4004945"/>
            <a:ext cx="4677410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268730"/>
            <a:ext cx="10056540" cy="4365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3605" y="4055110"/>
            <a:ext cx="54114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4290" y="3992880"/>
            <a:ext cx="377698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61270" y="4077335"/>
            <a:ext cx="11125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3605" y="5085080"/>
            <a:ext cx="374396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05" y="908685"/>
            <a:ext cx="10328910" cy="3251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8" r="15763" b="5202"/>
          <a:stretch>
            <a:fillRect/>
          </a:stretch>
        </p:blipFill>
        <p:spPr>
          <a:xfrm>
            <a:off x="1847850" y="4159885"/>
            <a:ext cx="8700770" cy="242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0"/>
          <a:stretch>
            <a:fillRect/>
          </a:stretch>
        </p:blipFill>
        <p:spPr>
          <a:xfrm>
            <a:off x="2279650" y="3238500"/>
            <a:ext cx="7104425" cy="33775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849745" y="3397885"/>
            <a:ext cx="2534285" cy="217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06930" y="5999480"/>
            <a:ext cx="637095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8" r="15763" b="5202"/>
          <a:stretch>
            <a:fillRect/>
          </a:stretch>
        </p:blipFill>
        <p:spPr>
          <a:xfrm>
            <a:off x="2207895" y="1049020"/>
            <a:ext cx="7848600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2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r="15763"/>
          <a:stretch>
            <a:fillRect/>
          </a:stretch>
        </p:blipFill>
        <p:spPr>
          <a:xfrm>
            <a:off x="4008120" y="4073525"/>
            <a:ext cx="5568950" cy="266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6" r="10678"/>
          <a:stretch>
            <a:fillRect/>
          </a:stretch>
        </p:blipFill>
        <p:spPr>
          <a:xfrm>
            <a:off x="983615" y="1268525"/>
            <a:ext cx="10128930" cy="1834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4224" y="1415967"/>
            <a:ext cx="580806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6920" y="2397958"/>
            <a:ext cx="552241" cy="3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r="15763"/>
          <a:stretch>
            <a:fillRect/>
          </a:stretch>
        </p:blipFill>
        <p:spPr>
          <a:xfrm>
            <a:off x="2976245" y="3103245"/>
            <a:ext cx="623951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95680" y="836930"/>
            <a:ext cx="10200685" cy="3888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1881" y="1113487"/>
            <a:ext cx="31420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6944" y="2085487"/>
            <a:ext cx="552241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3896" y="4058076"/>
            <a:ext cx="590327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r="15763"/>
          <a:stretch>
            <a:fillRect/>
          </a:stretch>
        </p:blipFill>
        <p:spPr>
          <a:xfrm>
            <a:off x="5808345" y="3861435"/>
            <a:ext cx="55689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9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271905" y="3933190"/>
            <a:ext cx="9408840" cy="30695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16"/>
          <a:stretch>
            <a:fillRect/>
          </a:stretch>
        </p:blipFill>
        <p:spPr>
          <a:xfrm>
            <a:off x="1343660" y="4004945"/>
            <a:ext cx="9432970" cy="1784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5560" y="5226685"/>
            <a:ext cx="93592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415415" y="1124585"/>
            <a:ext cx="9408840" cy="306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312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2927985" y="1988820"/>
            <a:ext cx="6198870" cy="333184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2024-11-17T04:59:50Z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