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302" r:id="rId3"/>
    <p:sldId id="324" r:id="rId4"/>
    <p:sldId id="340" r:id="rId5"/>
    <p:sldId id="337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3095625"/>
            <a:ext cx="42386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380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5" r="11317"/>
          <a:stretch>
            <a:fillRect/>
          </a:stretch>
        </p:blipFill>
        <p:spPr>
          <a:xfrm>
            <a:off x="1127760" y="1484425"/>
            <a:ext cx="10056540" cy="36635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803735" y="3554821"/>
            <a:ext cx="1923324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165044" y="3554821"/>
            <a:ext cx="1942367" cy="35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7840" y="3340100"/>
            <a:ext cx="330644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04035" y="4360545"/>
            <a:ext cx="316547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 t="4464"/>
          <a:stretch>
            <a:fillRect/>
          </a:stretch>
        </p:blipFill>
        <p:spPr>
          <a:xfrm>
            <a:off x="4728210" y="4364990"/>
            <a:ext cx="654431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271905" y="981075"/>
            <a:ext cx="9984785" cy="364744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47880" y="3123971"/>
            <a:ext cx="1942367" cy="36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8232" y="3123971"/>
            <a:ext cx="1942367" cy="35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4655" y="3123971"/>
            <a:ext cx="3142065" cy="352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66922" y="3990570"/>
            <a:ext cx="3789521" cy="42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 t="4464"/>
          <a:stretch>
            <a:fillRect/>
          </a:stretch>
        </p:blipFill>
        <p:spPr>
          <a:xfrm>
            <a:off x="2855595" y="4509135"/>
            <a:ext cx="654431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564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908685"/>
            <a:ext cx="9984785" cy="53320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9629" y="2063039"/>
            <a:ext cx="7207707" cy="41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629" y="2959651"/>
            <a:ext cx="4503627" cy="41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29" y="3856263"/>
            <a:ext cx="4703576" cy="36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660" y="4714875"/>
            <a:ext cx="10336530" cy="169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7135"/>
            <a:ext cx="11340000" cy="54628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2189" y="4688761"/>
            <a:ext cx="380856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83615" y="908685"/>
            <a:ext cx="9984785" cy="3036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3368" y="2436800"/>
            <a:ext cx="418942" cy="36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5" r="46242"/>
          <a:stretch>
            <a:fillRect/>
          </a:stretch>
        </p:blipFill>
        <p:spPr>
          <a:xfrm>
            <a:off x="8184515" y="4982210"/>
            <a:ext cx="3600450" cy="7905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1"/>
          <a:stretch>
            <a:fillRect/>
          </a:stretch>
        </p:blipFill>
        <p:spPr>
          <a:xfrm>
            <a:off x="1775460" y="3860800"/>
            <a:ext cx="2952750" cy="288925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14" r="29729"/>
          <a:stretch>
            <a:fillRect/>
          </a:stretch>
        </p:blipFill>
        <p:spPr>
          <a:xfrm>
            <a:off x="4871720" y="3933190"/>
            <a:ext cx="3215640" cy="288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1" r="10678"/>
          <a:stretch>
            <a:fillRect/>
          </a:stretch>
        </p:blipFill>
        <p:spPr>
          <a:xfrm>
            <a:off x="983615" y="1052625"/>
            <a:ext cx="10128930" cy="2696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1076" y="2166618"/>
            <a:ext cx="390377" cy="381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983615" y="3644900"/>
            <a:ext cx="10056540" cy="29660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29917" y="4970676"/>
            <a:ext cx="390377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39470" y="1124585"/>
            <a:ext cx="10560730" cy="4132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1288" y="2610225"/>
            <a:ext cx="1123526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7384" y="2619747"/>
            <a:ext cx="199949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1288" y="3581471"/>
            <a:ext cx="314206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99021" y="3581471"/>
            <a:ext cx="1380604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4009" y="4552718"/>
            <a:ext cx="314206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0457" y="4552718"/>
            <a:ext cx="1133047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6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2856706"/>
            <a:ext cx="590327" cy="3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780" y="2856706"/>
            <a:ext cx="314206" cy="3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105" y="2856706"/>
            <a:ext cx="847405" cy="38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983615" y="3860800"/>
            <a:ext cx="6744380" cy="30530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5484" y="5225348"/>
            <a:ext cx="2827858" cy="43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1" r="7503"/>
          <a:stretch>
            <a:fillRect/>
          </a:stretch>
        </p:blipFill>
        <p:spPr>
          <a:xfrm>
            <a:off x="695325" y="4508930"/>
            <a:ext cx="10488975" cy="180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57043" y="5118542"/>
            <a:ext cx="866448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4650" y="5118542"/>
            <a:ext cx="590327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9536" y="5118542"/>
            <a:ext cx="1133047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2" r="40525"/>
          <a:stretch>
            <a:fillRect/>
          </a:stretch>
        </p:blipFill>
        <p:spPr>
          <a:xfrm>
            <a:off x="2207895" y="1052830"/>
            <a:ext cx="2686685" cy="305308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00" r="74280" b="38665"/>
          <a:stretch>
            <a:fillRect/>
          </a:stretch>
        </p:blipFill>
        <p:spPr>
          <a:xfrm>
            <a:off x="6311900" y="2348865"/>
            <a:ext cx="2916555" cy="6483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311900" y="2421255"/>
            <a:ext cx="301498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12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4" r="56887" b="54040"/>
          <a:stretch>
            <a:fillRect/>
          </a:stretch>
        </p:blipFill>
        <p:spPr>
          <a:xfrm>
            <a:off x="6888480" y="5085080"/>
            <a:ext cx="4187190" cy="14795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20385"/>
          <a:stretch>
            <a:fillRect/>
          </a:stretch>
        </p:blipFill>
        <p:spPr>
          <a:xfrm>
            <a:off x="911860" y="1557020"/>
            <a:ext cx="10488975" cy="35373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262847" y="2863522"/>
            <a:ext cx="4789269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2847" y="3778883"/>
            <a:ext cx="3351536" cy="35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09420" y="4579620"/>
            <a:ext cx="82099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