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3"/>
    <p:sldId id="335" r:id="rId4"/>
    <p:sldId id="334" r:id="rId5"/>
    <p:sldId id="333" r:id="rId6"/>
    <p:sldId id="331" r:id="rId7"/>
    <p:sldId id="329" r:id="rId8"/>
    <p:sldId id="328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780870"/>
            <a:ext cx="11340000" cy="110044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844880"/>
            <a:ext cx="11340000" cy="30866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82815" y="2988075"/>
            <a:ext cx="552241" cy="24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10674" y="2997601"/>
            <a:ext cx="552241" cy="228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15611" y="3531093"/>
            <a:ext cx="333249" cy="190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5813" y="4102690"/>
            <a:ext cx="171385" cy="142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336880"/>
            <a:ext cx="11340000" cy="41843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37997" y="1994563"/>
            <a:ext cx="533198" cy="23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24546" y="2537867"/>
            <a:ext cx="457027" cy="20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52254" y="3052576"/>
            <a:ext cx="542720" cy="209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09987" y="3576816"/>
            <a:ext cx="333249" cy="20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09584" y="4101057"/>
            <a:ext cx="466549" cy="20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08929" y="5140007"/>
            <a:ext cx="323727" cy="20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84748" y="5140007"/>
            <a:ext cx="333248" cy="20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70088" y="5140007"/>
            <a:ext cx="323727" cy="20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626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01007" y="2083824"/>
            <a:ext cx="228513" cy="200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05" y="3144090"/>
            <a:ext cx="11340000" cy="33765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98896" y="3840374"/>
            <a:ext cx="238035" cy="181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71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4483" y="1109527"/>
            <a:ext cx="238035" cy="18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57475"/>
            <a:ext cx="11340000" cy="28584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68664" y="4129172"/>
            <a:ext cx="218992" cy="19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68935"/>
            <a:ext cx="11340000" cy="42112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0876" y="3641326"/>
            <a:ext cx="552241" cy="23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01657" y="4108182"/>
            <a:ext cx="818841" cy="26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52689" y="4613149"/>
            <a:ext cx="552241" cy="23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71178" y="4603621"/>
            <a:ext cx="533198" cy="22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15712" y="5118116"/>
            <a:ext cx="1418690" cy="219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527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/>
          <a:stretch>
            <a:fillRect/>
          </a:stretch>
        </p:blipFill>
        <p:spPr>
          <a:xfrm>
            <a:off x="3215640" y="2339340"/>
            <a:ext cx="5736590" cy="207962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4365195"/>
            <a:ext cx="11340000" cy="236730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812540" y="4505325"/>
            <a:ext cx="358140" cy="17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8453" y="4995204"/>
            <a:ext cx="447506" cy="200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31652" y="4995204"/>
            <a:ext cx="447506" cy="200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16740" y="4995204"/>
            <a:ext cx="238035" cy="219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76136" y="6436590"/>
            <a:ext cx="2151838" cy="190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061415"/>
            <a:ext cx="11340000" cy="27108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0674" y="3159123"/>
            <a:ext cx="4351284" cy="219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203" y="3607752"/>
            <a:ext cx="1866196" cy="219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1203" y="4056381"/>
            <a:ext cx="695062" cy="219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118" y="4514555"/>
            <a:ext cx="2665994" cy="22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2024-11-17T04:54:53Z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