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9" r="59575"/>
          <a:stretch>
            <a:fillRect/>
          </a:stretch>
        </p:blipFill>
        <p:spPr>
          <a:xfrm>
            <a:off x="3863975" y="2996995"/>
            <a:ext cx="4584110" cy="732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23570" y="2204720"/>
            <a:ext cx="10849020" cy="2211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5514" y="2919928"/>
            <a:ext cx="257078" cy="2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560" y="3792855"/>
            <a:ext cx="1066927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890"/>
            <a:ext cx="991811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716780" y="5059680"/>
            <a:ext cx="433070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5825" y="5059680"/>
            <a:ext cx="549910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08525" y="5485130"/>
            <a:ext cx="441325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15990" y="5485130"/>
            <a:ext cx="433070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40205" y="5801668"/>
            <a:ext cx="2148507" cy="21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08525" y="5918200"/>
            <a:ext cx="44132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07735" y="5918200"/>
            <a:ext cx="44132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33290" y="6343650"/>
            <a:ext cx="41656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15990" y="6343650"/>
            <a:ext cx="43307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9940" y="3470275"/>
            <a:ext cx="3075940" cy="216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01370"/>
            <a:ext cx="11340000" cy="3375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6695" y="2914015"/>
            <a:ext cx="5048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295" y="2914015"/>
            <a:ext cx="5048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260" y="2914015"/>
            <a:ext cx="5048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7860" y="2914015"/>
            <a:ext cx="50482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359" y="4695326"/>
            <a:ext cx="10092695" cy="24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62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815" y="5157470"/>
            <a:ext cx="384873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0" y="1547495"/>
            <a:ext cx="4138930" cy="34277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661230"/>
            <a:ext cx="11340000" cy="90305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40856" y="6256861"/>
            <a:ext cx="6855415" cy="24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13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5"/>
          <a:stretch>
            <a:fillRect/>
          </a:stretch>
        </p:blipFill>
        <p:spPr>
          <a:xfrm>
            <a:off x="2834640" y="3756660"/>
            <a:ext cx="6583680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350" y="3789045"/>
            <a:ext cx="6617970" cy="27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0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856" y="1624489"/>
            <a:ext cx="2066146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813" y="3159262"/>
            <a:ext cx="2361309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770" y="3664498"/>
            <a:ext cx="1885239" cy="2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9748" y="4150669"/>
            <a:ext cx="1485340" cy="1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9748" y="4636839"/>
            <a:ext cx="971183" cy="1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813" y="5094411"/>
            <a:ext cx="2475566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8" t="37466" r="9200" b="19455"/>
          <a:stretch>
            <a:fillRect/>
          </a:stretch>
        </p:blipFill>
        <p:spPr>
          <a:xfrm>
            <a:off x="4042410" y="3500755"/>
            <a:ext cx="7920990" cy="1052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695325" y="1628775"/>
            <a:ext cx="10849020" cy="346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093" y="2812335"/>
            <a:ext cx="2351788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093" y="3318124"/>
            <a:ext cx="1694811" cy="20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1350" y="3795283"/>
            <a:ext cx="1094962" cy="20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1728" y="4272443"/>
            <a:ext cx="714105" cy="190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7093" y="4730516"/>
            <a:ext cx="2218488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3035"/>
            <a:ext cx="11340000" cy="4607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7465" y="4334510"/>
            <a:ext cx="313055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7264" y="4811175"/>
            <a:ext cx="5674760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55490" y="4334510"/>
            <a:ext cx="671766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4920" y="4293235"/>
            <a:ext cx="47053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628980"/>
            <a:ext cx="11340000" cy="34641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338" y="2821878"/>
            <a:ext cx="1837632" cy="2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995" y="3289300"/>
            <a:ext cx="146621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9345" y="3785870"/>
            <a:ext cx="83820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338" y="4253356"/>
            <a:ext cx="1828110" cy="2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50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813" y="4149514"/>
            <a:ext cx="3780000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675" y="4645025"/>
            <a:ext cx="191833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8790" y="5416920"/>
            <a:ext cx="837884" cy="1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1335" y="5874329"/>
            <a:ext cx="3675264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41629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4392" y="1935766"/>
            <a:ext cx="333249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1369" y="2488284"/>
            <a:ext cx="314206" cy="2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5860" y="2974340"/>
            <a:ext cx="444500" cy="2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83712" y="4002944"/>
            <a:ext cx="895012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06987" y="3993418"/>
            <a:ext cx="1228261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3510" y="4041049"/>
            <a:ext cx="304685" cy="2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71873" y="4002944"/>
            <a:ext cx="323727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7742" y="4536410"/>
            <a:ext cx="580806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59682" y="4517357"/>
            <a:ext cx="2132795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30261" y="4564988"/>
            <a:ext cx="314206" cy="2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43460" y="4517357"/>
            <a:ext cx="933098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9178" y="5041296"/>
            <a:ext cx="1209219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78573" y="5031770"/>
            <a:ext cx="1199697" cy="27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030362" y="5050823"/>
            <a:ext cx="333249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412875"/>
            <a:ext cx="10776630" cy="37395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887730" y="1557020"/>
            <a:ext cx="10416585" cy="3315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3065" y="2157730"/>
            <a:ext cx="52895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7584" y="3167647"/>
            <a:ext cx="2361309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7105" y="3672690"/>
            <a:ext cx="1475818" cy="19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5997" y="4149147"/>
            <a:ext cx="590327" cy="19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7105" y="4606545"/>
            <a:ext cx="2342267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78" t="40890" r="28206"/>
          <a:stretch>
            <a:fillRect/>
          </a:stretch>
        </p:blipFill>
        <p:spPr>
          <a:xfrm>
            <a:off x="6121400" y="2934335"/>
            <a:ext cx="4748530" cy="2025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695325" y="1341120"/>
            <a:ext cx="10776630" cy="3813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700" y="2428188"/>
            <a:ext cx="1694811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4700" y="2904883"/>
            <a:ext cx="2208967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5657" y="3391111"/>
            <a:ext cx="3008765" cy="21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4700" y="3877339"/>
            <a:ext cx="1199697" cy="2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2786" y="4334966"/>
            <a:ext cx="3732392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4700" y="4811661"/>
            <a:ext cx="5655717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78" t="40890" r="28206"/>
          <a:stretch>
            <a:fillRect/>
          </a:stretch>
        </p:blipFill>
        <p:spPr>
          <a:xfrm>
            <a:off x="5711190" y="2070100"/>
            <a:ext cx="5184140" cy="221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204925"/>
            <a:ext cx="11340000" cy="23686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684" y="4210652"/>
            <a:ext cx="5179647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5489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1719" y="1795837"/>
            <a:ext cx="352292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6732" y="1795837"/>
            <a:ext cx="199949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2878" y="2386709"/>
            <a:ext cx="504634" cy="2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0283" y="2386709"/>
            <a:ext cx="476070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9049" y="3149124"/>
            <a:ext cx="304685" cy="20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1140" y="3120390"/>
            <a:ext cx="38735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12173" y="5493551"/>
            <a:ext cx="618891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93936" y="6008181"/>
            <a:ext cx="609370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2777" y="6036772"/>
            <a:ext cx="314205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8890"/>
            <a:ext cx="11340000" cy="5856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0771" y="2803930"/>
            <a:ext cx="314206" cy="1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6413" y="3299117"/>
            <a:ext cx="333249" cy="24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5440" y="4346575"/>
            <a:ext cx="24447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3063" y="4870381"/>
            <a:ext cx="209471" cy="20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4876" y="5917891"/>
            <a:ext cx="314206" cy="1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6766" y="6422601"/>
            <a:ext cx="218992" cy="21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8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1595225"/>
            <a:ext cx="247556" cy="2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1637" y="2633301"/>
            <a:ext cx="247556" cy="2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4912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3476" y="1677547"/>
            <a:ext cx="257078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8639" y="3756813"/>
            <a:ext cx="266599" cy="2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55545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1568" y="1585979"/>
            <a:ext cx="238035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9402" y="4025017"/>
            <a:ext cx="266600" cy="209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349070"/>
            <a:ext cx="11340000" cy="20548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8814" y="3553290"/>
            <a:ext cx="266599" cy="2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790"/>
            <a:ext cx="11340000" cy="4689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902" y="1858788"/>
            <a:ext cx="238035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8582" y="3422109"/>
            <a:ext cx="238035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65</cp:revision>
  <dcterms:created xsi:type="dcterms:W3CDTF">2015-09-16T06:44:00Z</dcterms:created>
  <dcterms:modified xsi:type="dcterms:W3CDTF">2024-11-19T03:10:15Z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