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5" r:id="rId6"/>
    <p:sldId id="334" r:id="rId7"/>
    <p:sldId id="333" r:id="rId8"/>
    <p:sldId id="332" r:id="rId9"/>
    <p:sldId id="330" r:id="rId10"/>
    <p:sldId id="329" r:id="rId11"/>
    <p:sldId id="351" r:id="rId12"/>
    <p:sldId id="328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109595"/>
            <a:ext cx="4867275" cy="638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39298" r="4329" b="7096"/>
          <a:stretch>
            <a:fillRect/>
          </a:stretch>
        </p:blipFill>
        <p:spPr>
          <a:xfrm>
            <a:off x="1127760" y="1124585"/>
            <a:ext cx="10153650" cy="2664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793699" y="2243241"/>
            <a:ext cx="314206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4297"/>
          <a:stretch>
            <a:fillRect/>
          </a:stretch>
        </p:blipFill>
        <p:spPr>
          <a:xfrm>
            <a:off x="4584065" y="3717290"/>
            <a:ext cx="3529965" cy="2945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245" y="3104515"/>
            <a:ext cx="124714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8"/>
          <a:stretch>
            <a:fillRect/>
          </a:stretch>
        </p:blipFill>
        <p:spPr>
          <a:xfrm>
            <a:off x="819785" y="1052830"/>
            <a:ext cx="10553110" cy="2317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6"/>
          <a:stretch>
            <a:fillRect/>
          </a:stretch>
        </p:blipFill>
        <p:spPr>
          <a:xfrm>
            <a:off x="3935730" y="3141345"/>
            <a:ext cx="4363720" cy="35687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95791" r="56400" b="-3035"/>
          <a:stretch>
            <a:fillRect/>
          </a:stretch>
        </p:blipFill>
        <p:spPr>
          <a:xfrm>
            <a:off x="878840" y="836930"/>
            <a:ext cx="4968875" cy="36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08685"/>
            <a:ext cx="10056540" cy="3759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672" y="1137931"/>
            <a:ext cx="514156" cy="35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269" y="3046614"/>
            <a:ext cx="333248" cy="38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3385" y="4010499"/>
            <a:ext cx="580806" cy="38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6"/>
          <a:stretch>
            <a:fillRect/>
          </a:stretch>
        </p:blipFill>
        <p:spPr>
          <a:xfrm>
            <a:off x="8184515" y="3573145"/>
            <a:ext cx="3734435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18532"/>
          <a:stretch>
            <a:fillRect/>
          </a:stretch>
        </p:blipFill>
        <p:spPr>
          <a:xfrm>
            <a:off x="1127760" y="1052830"/>
            <a:ext cx="9984785" cy="274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0863" y="1339390"/>
            <a:ext cx="1018790" cy="42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2148" y="3296149"/>
            <a:ext cx="580806" cy="381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6"/>
          <a:stretch>
            <a:fillRect/>
          </a:stretch>
        </p:blipFill>
        <p:spPr>
          <a:xfrm>
            <a:off x="4224020" y="3789045"/>
            <a:ext cx="3734435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900000"/>
            <a:ext cx="890986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78320" y="6169025"/>
            <a:ext cx="94170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5767" y="6206647"/>
            <a:ext cx="897719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764540"/>
            <a:ext cx="9984785" cy="1916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93"/>
          <a:stretch>
            <a:fillRect/>
          </a:stretch>
        </p:blipFill>
        <p:spPr>
          <a:xfrm>
            <a:off x="3432175" y="2637155"/>
            <a:ext cx="5208270" cy="3979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2807970"/>
            <a:ext cx="5209200" cy="3733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12875"/>
            <a:ext cx="10056540" cy="3750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26485" y="2568575"/>
            <a:ext cx="6184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020" y="2519680"/>
            <a:ext cx="23158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50060" y="3442335"/>
            <a:ext cx="945388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36080" y="4486182"/>
            <a:ext cx="4275113" cy="48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3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124585"/>
            <a:ext cx="10200685" cy="44208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1345" y="3277965"/>
            <a:ext cx="2685037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3213100"/>
            <a:ext cx="29641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12125" y="3213100"/>
            <a:ext cx="29641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31645" y="4004945"/>
            <a:ext cx="317944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088255" y="4004945"/>
            <a:ext cx="62039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5415" y="4869180"/>
            <a:ext cx="151955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99740" y="4935220"/>
            <a:ext cx="76009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484630"/>
            <a:ext cx="10056540" cy="356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4045" y="3670432"/>
            <a:ext cx="3979949" cy="36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080" y="4432300"/>
            <a:ext cx="452818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78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4297"/>
          <a:stretch>
            <a:fillRect/>
          </a:stretch>
        </p:blipFill>
        <p:spPr>
          <a:xfrm>
            <a:off x="4331335" y="3644900"/>
            <a:ext cx="3529965" cy="29451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695325" y="981075"/>
            <a:ext cx="10056540" cy="431355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4297"/>
          <a:stretch>
            <a:fillRect/>
          </a:stretch>
        </p:blipFill>
        <p:spPr>
          <a:xfrm>
            <a:off x="9408795" y="4581525"/>
            <a:ext cx="2565400" cy="214058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411294" y="3047589"/>
            <a:ext cx="2075667" cy="41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810689" y="3038067"/>
            <a:ext cx="6722116" cy="44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73505" y="3942715"/>
            <a:ext cx="21132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62350" y="3870325"/>
            <a:ext cx="646938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115550" y="3870325"/>
            <a:ext cx="53403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30337" y="4828234"/>
            <a:ext cx="7264836" cy="44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r="4329" b="65046"/>
          <a:stretch>
            <a:fillRect/>
          </a:stretch>
        </p:blipFill>
        <p:spPr>
          <a:xfrm>
            <a:off x="1055370" y="1268730"/>
            <a:ext cx="10153650" cy="1737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413672"/>
            <a:ext cx="552241" cy="38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4297"/>
          <a:stretch>
            <a:fillRect/>
          </a:stretch>
        </p:blipFill>
        <p:spPr>
          <a:xfrm>
            <a:off x="4368165" y="3150235"/>
            <a:ext cx="3529965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