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3"/>
    <p:sldId id="350" r:id="rId4"/>
    <p:sldId id="349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1092" r="54278" b="1092"/>
          <a:stretch>
            <a:fillRect/>
          </a:stretch>
        </p:blipFill>
        <p:spPr>
          <a:xfrm>
            <a:off x="3503930" y="2853055"/>
            <a:ext cx="5160055" cy="814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880"/>
            <a:ext cx="11340000" cy="3058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7227" y="2702415"/>
            <a:ext cx="257078" cy="2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2315" y="3941077"/>
            <a:ext cx="257078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7225"/>
            <a:ext cx="11340000" cy="3612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2437" y="3244198"/>
            <a:ext cx="2475566" cy="4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5655" y="3539490"/>
            <a:ext cx="172339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3485" y="4121150"/>
            <a:ext cx="131381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0725" y="4397439"/>
            <a:ext cx="1428211" cy="2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3445" y="4692898"/>
            <a:ext cx="1199697" cy="2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271905" y="1124585"/>
            <a:ext cx="9624740" cy="4458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1708" y="3983135"/>
            <a:ext cx="2513652" cy="1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7275" y="3840480"/>
            <a:ext cx="454152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1759" y="4573859"/>
            <a:ext cx="1428211" cy="1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7351" y="4716776"/>
            <a:ext cx="1809068" cy="2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71759" y="5145528"/>
            <a:ext cx="1418690" cy="22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37351" y="5288445"/>
            <a:ext cx="1428211" cy="2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62635"/>
            <a:ext cx="11340000" cy="35322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2997200"/>
            <a:ext cx="4681220" cy="210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5425"/>
            <a:ext cx="11340000" cy="46070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010" y="1230630"/>
            <a:ext cx="4552950" cy="3326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4080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0589" y="2113480"/>
            <a:ext cx="285642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3770" y="2141855"/>
            <a:ext cx="27622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5345" y="2103755"/>
            <a:ext cx="45720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45255" y="2713990"/>
            <a:ext cx="504825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5274" y="3276480"/>
            <a:ext cx="285642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59178" y="3286012"/>
            <a:ext cx="285642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9833" y="3266947"/>
            <a:ext cx="457027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43375" y="3826510"/>
            <a:ext cx="601980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0130" y="1490345"/>
            <a:ext cx="3914140" cy="310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84835"/>
            <a:ext cx="11340000" cy="3976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466" y="3983197"/>
            <a:ext cx="6303173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135" y="4545965"/>
            <a:ext cx="2431415" cy="23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600" y="5070475"/>
            <a:ext cx="356806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790"/>
            <a:ext cx="11340000" cy="4408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3583" y="3038711"/>
            <a:ext cx="1618639" cy="20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1618" y="3562420"/>
            <a:ext cx="2951637" cy="22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669" y="4133740"/>
            <a:ext cx="2456523" cy="1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669" y="4657450"/>
            <a:ext cx="1551989" cy="21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3105" y="5200204"/>
            <a:ext cx="4751183" cy="2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835"/>
            <a:ext cx="11340000" cy="3789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338" y="3389292"/>
            <a:ext cx="2675516" cy="20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295" y="3913017"/>
            <a:ext cx="3808564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5817" y="4465310"/>
            <a:ext cx="2608866" cy="23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338" y="4989035"/>
            <a:ext cx="4808312" cy="24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84175"/>
            <a:ext cx="11340000" cy="4006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8860" y="2454910"/>
            <a:ext cx="376936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669" y="3392099"/>
            <a:ext cx="1428211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1669" y="3907158"/>
            <a:ext cx="1447254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669" y="4469907"/>
            <a:ext cx="1171133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3583" y="4994503"/>
            <a:ext cx="3246801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3117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2604" y="1691515"/>
            <a:ext cx="504634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8044" y="1691515"/>
            <a:ext cx="647455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7641" y="2874021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3082" y="2845412"/>
            <a:ext cx="580806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0034" y="3465274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78322" y="4056527"/>
            <a:ext cx="352292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3133" y="5239032"/>
            <a:ext cx="361813" cy="2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87994" y="5830285"/>
            <a:ext cx="799798" cy="2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37845"/>
            <a:ext cx="11340000" cy="3982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95" y="2685893"/>
            <a:ext cx="1485340" cy="2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2416" y="3228937"/>
            <a:ext cx="2627909" cy="47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3902" y="4057794"/>
            <a:ext cx="1428211" cy="1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3902" y="4581784"/>
            <a:ext cx="1018790" cy="2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5817" y="5115301"/>
            <a:ext cx="2732644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008380"/>
            <a:ext cx="10776630" cy="48412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5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1711062"/>
            <a:ext cx="2132795" cy="20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2235866"/>
            <a:ext cx="2751687" cy="2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2780665"/>
            <a:ext cx="431482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247595"/>
            <a:ext cx="11340000" cy="31532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45820" y="4457700"/>
            <a:ext cx="345313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8165" y="4364990"/>
            <a:ext cx="425577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50605" y="4393565"/>
            <a:ext cx="253428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3240" y="4984750"/>
            <a:ext cx="378206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43400" y="4959985"/>
            <a:ext cx="676592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5517515"/>
            <a:ext cx="5309870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325" y="6074410"/>
            <a:ext cx="458279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2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6599" y="3273967"/>
            <a:ext cx="4075163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817406"/>
            <a:ext cx="2389874" cy="2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360844"/>
            <a:ext cx="1352040" cy="20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904282"/>
            <a:ext cx="1513904" cy="2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5428653"/>
            <a:ext cx="4160856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790"/>
            <a:ext cx="11340000" cy="1166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7387" y="1335154"/>
            <a:ext cx="485591" cy="21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030" y="2213610"/>
            <a:ext cx="5745480" cy="22644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05" y="4490290"/>
            <a:ext cx="11340000" cy="12050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92949" y="5312791"/>
            <a:ext cx="352292" cy="21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835"/>
            <a:ext cx="11340000" cy="3567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2550" y="2286160"/>
            <a:ext cx="656977" cy="2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3306" y="2286160"/>
            <a:ext cx="647455" cy="2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2374" y="3469069"/>
            <a:ext cx="514156" cy="2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8797" y="3469069"/>
            <a:ext cx="504634" cy="2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9729" y="4070063"/>
            <a:ext cx="333249" cy="2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1442" y="4661518"/>
            <a:ext cx="361813" cy="2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09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5440" y="1692084"/>
            <a:ext cx="142821" cy="2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71738" y="1692084"/>
            <a:ext cx="142821" cy="2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9050" y="2283460"/>
            <a:ext cx="4025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81259" y="2283762"/>
            <a:ext cx="142820" cy="2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2090" y="2865896"/>
            <a:ext cx="199949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660" y="3403600"/>
            <a:ext cx="2640965" cy="2727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935"/>
            <a:ext cx="11340000" cy="42932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5158" y="2051253"/>
            <a:ext cx="247556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0498" y="3758997"/>
            <a:ext cx="238035" cy="2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7225"/>
            <a:ext cx="11340000" cy="3739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7739" y="1757557"/>
            <a:ext cx="238035" cy="2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68293" y="3627324"/>
            <a:ext cx="238035" cy="200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3080"/>
            <a:ext cx="11340000" cy="4020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8587" y="2184847"/>
            <a:ext cx="257078" cy="2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3802" y="4452510"/>
            <a:ext cx="247556" cy="21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010"/>
            <a:ext cx="11340000" cy="5338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0502" y="2333672"/>
            <a:ext cx="266599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4154" y="3687334"/>
            <a:ext cx="238035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2024-11-16T01:59:04Z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