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3"/>
    <p:sldId id="340" r:id="rId4"/>
    <p:sldId id="339" r:id="rId5"/>
    <p:sldId id="338" r:id="rId6"/>
    <p:sldId id="337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710" y="2061210"/>
            <a:ext cx="11498580" cy="2551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1268730"/>
            <a:ext cx="9984785" cy="3935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60712" y="3098208"/>
            <a:ext cx="371335" cy="362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93"/>
          <a:stretch>
            <a:fillRect/>
          </a:stretch>
        </p:blipFill>
        <p:spPr>
          <a:xfrm>
            <a:off x="983615" y="899795"/>
            <a:ext cx="1012893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30247" y="2269517"/>
            <a:ext cx="389554" cy="37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695325" y="1341120"/>
            <a:ext cx="10992530" cy="39128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70025" y="4473575"/>
            <a:ext cx="355727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1645" y="4568190"/>
            <a:ext cx="363664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1631950" y="1772920"/>
            <a:ext cx="9048795" cy="303847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6859159" y="3916319"/>
            <a:ext cx="2780251" cy="41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95095" y="3485515"/>
            <a:ext cx="3863340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94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89" r="10806" b="47087"/>
          <a:stretch>
            <a:fillRect/>
          </a:stretch>
        </p:blipFill>
        <p:spPr>
          <a:xfrm>
            <a:off x="6528435" y="3573145"/>
            <a:ext cx="3816305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06"/>
          <a:stretch>
            <a:fillRect/>
          </a:stretch>
        </p:blipFill>
        <p:spPr>
          <a:xfrm>
            <a:off x="1290955" y="899795"/>
            <a:ext cx="9696495" cy="58680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69975" y="1914525"/>
            <a:ext cx="318833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28090" y="2933700"/>
            <a:ext cx="283781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09345" y="3681095"/>
            <a:ext cx="305752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54100" y="4628515"/>
            <a:ext cx="301180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054735" y="5455920"/>
            <a:ext cx="327342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232525" y="5380990"/>
            <a:ext cx="301688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130935" y="6233160"/>
            <a:ext cx="293433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132830" y="6236970"/>
            <a:ext cx="322961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5231765" y="1124585"/>
            <a:ext cx="155765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8" grpId="0" bldLvl="0" animBg="1"/>
      <p:bldP spid="25" grpId="0" bldLvl="0" animBg="1"/>
      <p:bldP spid="28" grpId="0" bldLvl="0" animBg="1"/>
      <p:bldP spid="33" grpId="0" bldLvl="0" animBg="1"/>
      <p:bldP spid="42" grpId="0" bldLvl="0" animBg="1"/>
      <p:bldP spid="44" grpId="0" bldLvl="0" animBg="1"/>
      <p:bldP spid="4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9615"/>
            <a:ext cx="11340000" cy="33307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20992" y="4254157"/>
            <a:ext cx="1104483" cy="49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218565"/>
            <a:ext cx="10056540" cy="42564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90945" y="1284605"/>
            <a:ext cx="695325" cy="111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01471" y="3113770"/>
            <a:ext cx="1104483" cy="49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65425" y="2856230"/>
            <a:ext cx="612775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73215" y="4050665"/>
            <a:ext cx="3658235" cy="137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836930"/>
            <a:ext cx="10200685" cy="55276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971781" y="1447073"/>
            <a:ext cx="514156" cy="381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11110" y="1080135"/>
            <a:ext cx="798195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49010" y="2600237"/>
            <a:ext cx="304685" cy="381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67449" y="2600237"/>
            <a:ext cx="333249" cy="381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06139" y="4592067"/>
            <a:ext cx="304685" cy="381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76920" y="4592067"/>
            <a:ext cx="552241" cy="39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228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2940050" y="2822575"/>
            <a:ext cx="6311945" cy="30403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981075"/>
            <a:ext cx="9984785" cy="2520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8269" y="1191280"/>
            <a:ext cx="752192" cy="38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3256" y="2031280"/>
            <a:ext cx="561763" cy="38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5725" y="2031280"/>
            <a:ext cx="1418690" cy="38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98697" y="2861734"/>
            <a:ext cx="533198" cy="42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2927985" y="3501390"/>
            <a:ext cx="6311945" cy="3040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052830"/>
            <a:ext cx="10056540" cy="2520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9707" y="2122125"/>
            <a:ext cx="1409168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4241" y="2952580"/>
            <a:ext cx="533197" cy="42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2927985" y="3501390"/>
            <a:ext cx="6311945" cy="3040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8070" y="981075"/>
            <a:ext cx="10056540" cy="25146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192020" y="1953895"/>
            <a:ext cx="235077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23330" y="2770505"/>
            <a:ext cx="120015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2927985" y="3501390"/>
            <a:ext cx="6311945" cy="3040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2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2418" y="2665413"/>
            <a:ext cx="418942" cy="36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919605" y="3500755"/>
            <a:ext cx="8472215" cy="1989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2024-11-16T05:50:53Z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