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0" r:id="rId4"/>
    <p:sldId id="329" r:id="rId5"/>
    <p:sldId id="328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2927985" y="2891155"/>
            <a:ext cx="6456090" cy="989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835"/>
            <a:ext cx="11340000" cy="39649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4619" y="2523734"/>
            <a:ext cx="257078" cy="2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24468" y="4401378"/>
            <a:ext cx="228513" cy="2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84835"/>
            <a:ext cx="11340000" cy="3571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03373" y="2075251"/>
            <a:ext cx="209471" cy="20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42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3536950" y="1484630"/>
            <a:ext cx="5118100" cy="27070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4293440"/>
            <a:ext cx="11340000" cy="21363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56337" y="4827518"/>
            <a:ext cx="218992" cy="20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32307" y="4827518"/>
            <a:ext cx="190428" cy="20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79562" y="4827518"/>
            <a:ext cx="199949" cy="20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46010" y="4827518"/>
            <a:ext cx="190428" cy="20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83743" y="4827518"/>
            <a:ext cx="199949" cy="20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31149" y="4827518"/>
            <a:ext cx="218992" cy="20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46866" y="5714469"/>
            <a:ext cx="314206" cy="20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36841" y="5695395"/>
            <a:ext cx="218992" cy="20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64751" y="5704932"/>
            <a:ext cx="266599" cy="20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97698" y="5685858"/>
            <a:ext cx="285642" cy="2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7895" y="1506855"/>
            <a:ext cx="5156200" cy="2633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34720"/>
            <a:ext cx="11340000" cy="3188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060" y="2846688"/>
            <a:ext cx="2646952" cy="22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2689" y="2846688"/>
            <a:ext cx="2475566" cy="22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3546" y="3285844"/>
            <a:ext cx="2418438" cy="2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3546" y="3725001"/>
            <a:ext cx="1437732" cy="2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3546" y="4145063"/>
            <a:ext cx="1456775" cy="24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5939" y="4584219"/>
            <a:ext cx="3475314" cy="26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2024-11-16T02:33:01Z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