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7" r:id="rId5"/>
    <p:sldId id="336" r:id="rId6"/>
    <p:sldId id="350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6" r:id="rId16"/>
    <p:sldId id="351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945" y="3071495"/>
            <a:ext cx="57054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0000"/>
            <a:ext cx="104911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4704" y="5939783"/>
            <a:ext cx="924909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9794" y="5939783"/>
            <a:ext cx="907292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7435" y="1412875"/>
            <a:ext cx="10056540" cy="3825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304" y="3597554"/>
            <a:ext cx="2856423" cy="41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24020" y="3597275"/>
            <a:ext cx="705866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" y="4509135"/>
            <a:ext cx="705866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3081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5" r="22113" b="8090"/>
          <a:stretch>
            <a:fillRect/>
          </a:stretch>
        </p:blipFill>
        <p:spPr>
          <a:xfrm>
            <a:off x="1847850" y="4004945"/>
            <a:ext cx="8832215" cy="19445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3717290"/>
            <a:ext cx="9984785" cy="17633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89629" y="3917664"/>
            <a:ext cx="2132795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5" r="22113" b="8090"/>
          <a:stretch>
            <a:fillRect/>
          </a:stretch>
        </p:blipFill>
        <p:spPr>
          <a:xfrm>
            <a:off x="2086610" y="1557020"/>
            <a:ext cx="8018780" cy="17653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503930" y="3789045"/>
            <a:ext cx="763016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4797425"/>
            <a:ext cx="354266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70425" y="4797425"/>
            <a:ext cx="627253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0" b="32359"/>
          <a:stretch>
            <a:fillRect/>
          </a:stretch>
        </p:blipFill>
        <p:spPr>
          <a:xfrm>
            <a:off x="695325" y="908685"/>
            <a:ext cx="10800000" cy="5379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5" t="71320" r="4031"/>
          <a:stretch>
            <a:fillRect/>
          </a:stretch>
        </p:blipFill>
        <p:spPr>
          <a:xfrm>
            <a:off x="551815" y="2277110"/>
            <a:ext cx="10800000" cy="24987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28690" y="2599690"/>
            <a:ext cx="110998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536180" y="3789045"/>
            <a:ext cx="97028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04885" y="3717290"/>
            <a:ext cx="123063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56495" y="2599690"/>
            <a:ext cx="97028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908685"/>
            <a:ext cx="10056540" cy="480187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73760" y="3233420"/>
            <a:ext cx="43770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26606" y="3224075"/>
            <a:ext cx="5474811" cy="4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89660" y="4167505"/>
            <a:ext cx="218694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43275" y="4148455"/>
            <a:ext cx="711644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9629" y="5072412"/>
            <a:ext cx="7360050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60685" y="4167505"/>
            <a:ext cx="5340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25"/>
          <a:stretch>
            <a:fillRect/>
          </a:stretch>
        </p:blipFill>
        <p:spPr>
          <a:xfrm>
            <a:off x="360045" y="899795"/>
            <a:ext cx="11339830" cy="3609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49795" r="16183" b="5386"/>
          <a:stretch>
            <a:fillRect/>
          </a:stretch>
        </p:blipFill>
        <p:spPr>
          <a:xfrm>
            <a:off x="1631950" y="4653280"/>
            <a:ext cx="9001125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772920"/>
            <a:ext cx="10056540" cy="4338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" t="83367"/>
          <a:stretch>
            <a:fillRect/>
          </a:stretch>
        </p:blipFill>
        <p:spPr>
          <a:xfrm>
            <a:off x="1127760" y="1205865"/>
            <a:ext cx="10181590" cy="7727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87" b="69173"/>
          <a:stretch>
            <a:fillRect/>
          </a:stretch>
        </p:blipFill>
        <p:spPr>
          <a:xfrm>
            <a:off x="1199515" y="1341120"/>
            <a:ext cx="9912395" cy="1808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1888" y="1510594"/>
            <a:ext cx="1053147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6563" y="1538805"/>
            <a:ext cx="1015534" cy="42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49795" r="15545"/>
          <a:stretch>
            <a:fillRect/>
          </a:stretch>
        </p:blipFill>
        <p:spPr>
          <a:xfrm>
            <a:off x="1763395" y="3357245"/>
            <a:ext cx="9072880" cy="217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06" r="10841"/>
          <a:stretch>
            <a:fillRect/>
          </a:stretch>
        </p:blipFill>
        <p:spPr>
          <a:xfrm>
            <a:off x="1127760" y="1139620"/>
            <a:ext cx="9984785" cy="38432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30653" y="1315515"/>
            <a:ext cx="761651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9615" y="2146300"/>
            <a:ext cx="515366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91901" y="3252707"/>
            <a:ext cx="526573" cy="47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56328" y="3327938"/>
            <a:ext cx="507767" cy="3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49795" r="15545"/>
          <a:stretch>
            <a:fillRect/>
          </a:stretch>
        </p:blipFill>
        <p:spPr>
          <a:xfrm>
            <a:off x="1913255" y="4838065"/>
            <a:ext cx="8413750" cy="2019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237820"/>
            <a:ext cx="11340000" cy="4382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2630" y="4857750"/>
            <a:ext cx="5905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99515" y="1844675"/>
            <a:ext cx="10056540" cy="30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2014" y="3244961"/>
            <a:ext cx="1037832" cy="4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2895" y="4235495"/>
            <a:ext cx="533198" cy="4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908685"/>
            <a:ext cx="10056540" cy="49149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03735" y="3290147"/>
            <a:ext cx="1723375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5095" y="3290147"/>
            <a:ext cx="1961410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3735" y="4223600"/>
            <a:ext cx="1961410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03130" y="4223600"/>
            <a:ext cx="1961410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60550" y="5109210"/>
            <a:ext cx="239585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08685"/>
            <a:ext cx="10128930" cy="4695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909" y="2127941"/>
            <a:ext cx="6445994" cy="4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7685" y="4070985"/>
            <a:ext cx="208724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5425" y="4070985"/>
            <a:ext cx="70459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866" y="5004142"/>
            <a:ext cx="1675768" cy="40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