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708910"/>
            <a:ext cx="10800000" cy="10251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8"/>
          <a:stretch>
            <a:fillRect/>
          </a:stretch>
        </p:blipFill>
        <p:spPr>
          <a:xfrm>
            <a:off x="1415415" y="843915"/>
            <a:ext cx="9514840" cy="59804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8970" y="5350510"/>
            <a:ext cx="524764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21865" y="6247130"/>
            <a:ext cx="491998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42961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45"/>
          <a:stretch>
            <a:fillRect/>
          </a:stretch>
        </p:blipFill>
        <p:spPr>
          <a:xfrm>
            <a:off x="1919605" y="899795"/>
            <a:ext cx="8544605" cy="586803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882140" y="2512695"/>
            <a:ext cx="851090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82140" y="3877310"/>
            <a:ext cx="8511540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882140" y="5171440"/>
            <a:ext cx="658622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882140" y="6205855"/>
            <a:ext cx="950214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3" grpId="0" bldLvl="0" animBg="1"/>
      <p:bldP spid="27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935"/>
            <a:ext cx="11340000" cy="402351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1844675"/>
            <a:ext cx="9336450" cy="26441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77380" y="1943735"/>
            <a:ext cx="327025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9674" y="3019011"/>
            <a:ext cx="5208211" cy="46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3956" y="3019011"/>
            <a:ext cx="3589571" cy="42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4580" y="3857625"/>
            <a:ext cx="819404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41052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40965" y="3401695"/>
            <a:ext cx="227584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0740" y="4827494"/>
            <a:ext cx="1418690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772920"/>
            <a:ext cx="9984785" cy="31019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39490" y="2990850"/>
            <a:ext cx="231775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6800" y="4140200"/>
            <a:ext cx="220027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484630"/>
            <a:ext cx="10128930" cy="3505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7239" y="3380519"/>
            <a:ext cx="856926" cy="38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7390" y="4371228"/>
            <a:ext cx="856926" cy="38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908685"/>
            <a:ext cx="10056540" cy="5309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5153" y="3292271"/>
            <a:ext cx="199949" cy="37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6589" y="3902416"/>
            <a:ext cx="304685" cy="38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0493" y="4941570"/>
            <a:ext cx="199949" cy="37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1929" y="5542182"/>
            <a:ext cx="314206" cy="38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95" y="837135"/>
            <a:ext cx="102308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7080" y="4067542"/>
            <a:ext cx="343606" cy="32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981075"/>
            <a:ext cx="9984785" cy="4977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6556" y="3346119"/>
            <a:ext cx="390377" cy="38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1124585"/>
            <a:ext cx="9984785" cy="4149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7993" y="2507761"/>
            <a:ext cx="371335" cy="35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7435" y="908685"/>
            <a:ext cx="10056540" cy="499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7213" y="2252684"/>
            <a:ext cx="418942" cy="36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503" y="4206429"/>
            <a:ext cx="418942" cy="37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2024-11-16T14:46:04Z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