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52" r:id="rId5"/>
    <p:sldId id="337" r:id="rId6"/>
    <p:sldId id="336" r:id="rId7"/>
    <p:sldId id="335" r:id="rId8"/>
    <p:sldId id="333" r:id="rId9"/>
    <p:sldId id="332" r:id="rId10"/>
    <p:sldId id="331" r:id="rId11"/>
    <p:sldId id="330" r:id="rId12"/>
    <p:sldId id="353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2870" y="3081020"/>
            <a:ext cx="69056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33"/>
          <a:stretch>
            <a:fillRect/>
          </a:stretch>
        </p:blipFill>
        <p:spPr>
          <a:xfrm>
            <a:off x="360045" y="899795"/>
            <a:ext cx="11303635" cy="2961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0" r="15763" b="8597"/>
          <a:stretch>
            <a:fillRect/>
          </a:stretch>
        </p:blipFill>
        <p:spPr>
          <a:xfrm>
            <a:off x="2639695" y="3861435"/>
            <a:ext cx="7211060" cy="2827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3899535"/>
            <a:ext cx="7160260" cy="278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7" t="55369"/>
          <a:stretch>
            <a:fillRect/>
          </a:stretch>
        </p:blipFill>
        <p:spPr>
          <a:xfrm>
            <a:off x="911905" y="1196770"/>
            <a:ext cx="10464120" cy="2618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0" r="15763" b="8597"/>
          <a:stretch>
            <a:fillRect/>
          </a:stretch>
        </p:blipFill>
        <p:spPr>
          <a:xfrm>
            <a:off x="2639695" y="3861435"/>
            <a:ext cx="7211060" cy="2827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3899535"/>
            <a:ext cx="7160260" cy="2788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46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8" r="38621"/>
          <a:stretch>
            <a:fillRect/>
          </a:stretch>
        </p:blipFill>
        <p:spPr>
          <a:xfrm>
            <a:off x="2614295" y="3084625"/>
            <a:ext cx="6960280" cy="34165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271270" y="4437380"/>
            <a:ext cx="10128295" cy="1806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8" r="38621"/>
          <a:stretch>
            <a:fillRect/>
          </a:stretch>
        </p:blipFill>
        <p:spPr>
          <a:xfrm>
            <a:off x="2783205" y="1125015"/>
            <a:ext cx="6960280" cy="341650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0344150" y="4653280"/>
            <a:ext cx="141668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3780" y="5445125"/>
            <a:ext cx="284353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35730" y="5445125"/>
            <a:ext cx="769937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332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845310" y="3989070"/>
            <a:ext cx="30803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07160" y="4980305"/>
            <a:ext cx="25755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7780" y="5772150"/>
            <a:ext cx="273812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908685"/>
            <a:ext cx="10353040" cy="3283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30643"/>
          <a:stretch>
            <a:fillRect/>
          </a:stretch>
        </p:blipFill>
        <p:spPr>
          <a:xfrm>
            <a:off x="4511675" y="4192270"/>
            <a:ext cx="3187700" cy="261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 b="60797"/>
          <a:stretch>
            <a:fillRect/>
          </a:stretch>
        </p:blipFill>
        <p:spPr>
          <a:xfrm>
            <a:off x="1077595" y="1196975"/>
            <a:ext cx="10056495" cy="1881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6794" y="1511439"/>
            <a:ext cx="323727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8658" y="2482785"/>
            <a:ext cx="314206" cy="39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30643"/>
          <a:stretch>
            <a:fillRect/>
          </a:stretch>
        </p:blipFill>
        <p:spPr>
          <a:xfrm>
            <a:off x="4295775" y="3357245"/>
            <a:ext cx="3721100" cy="304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97" r="11317"/>
          <a:stretch>
            <a:fillRect/>
          </a:stretch>
        </p:blipFill>
        <p:spPr>
          <a:xfrm>
            <a:off x="1076960" y="1151255"/>
            <a:ext cx="10056495" cy="26301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71776" y="2229643"/>
            <a:ext cx="599848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8980" y="2229643"/>
            <a:ext cx="304685" cy="38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1222" y="3200990"/>
            <a:ext cx="342770" cy="39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30643"/>
          <a:stretch>
            <a:fillRect/>
          </a:stretch>
        </p:blipFill>
        <p:spPr>
          <a:xfrm>
            <a:off x="4511675" y="3933190"/>
            <a:ext cx="3187700" cy="2611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899795"/>
            <a:ext cx="10128930" cy="3113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8177" y="2271168"/>
            <a:ext cx="828362" cy="390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7346" y="2280690"/>
            <a:ext cx="437984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4903" y="3251934"/>
            <a:ext cx="342770" cy="38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30643"/>
          <a:stretch>
            <a:fillRect/>
          </a:stretch>
        </p:blipFill>
        <p:spPr>
          <a:xfrm>
            <a:off x="4368165" y="3789045"/>
            <a:ext cx="3477260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48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8" r="38621"/>
          <a:stretch>
            <a:fillRect/>
          </a:stretch>
        </p:blipFill>
        <p:spPr>
          <a:xfrm>
            <a:off x="3143885" y="2061210"/>
            <a:ext cx="5966460" cy="38798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1847850" y="908685"/>
            <a:ext cx="8256315" cy="180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4125" y="2014220"/>
            <a:ext cx="757809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8" r="38621"/>
          <a:stretch>
            <a:fillRect/>
          </a:stretch>
        </p:blipFill>
        <p:spPr>
          <a:xfrm>
            <a:off x="3143885" y="2780665"/>
            <a:ext cx="5966460" cy="387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962025"/>
            <a:ext cx="9984785" cy="2691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2610" y="1991995"/>
            <a:ext cx="95491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8" r="38621"/>
          <a:stretch>
            <a:fillRect/>
          </a:stretch>
        </p:blipFill>
        <p:spPr>
          <a:xfrm>
            <a:off x="3143885" y="2780665"/>
            <a:ext cx="5966460" cy="38798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5370" y="3007995"/>
            <a:ext cx="141224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899795"/>
            <a:ext cx="10272440" cy="4530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5265" y="3007995"/>
            <a:ext cx="988123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8" r="38621"/>
          <a:stretch>
            <a:fillRect/>
          </a:stretch>
        </p:blipFill>
        <p:spPr>
          <a:xfrm>
            <a:off x="4295775" y="4437380"/>
            <a:ext cx="3583305" cy="233045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15415" y="3861435"/>
            <a:ext cx="110172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567940" y="3933190"/>
            <a:ext cx="87985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71905" y="4777105"/>
            <a:ext cx="23901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2024-11-16T10:32:50Z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