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3048000"/>
            <a:ext cx="68961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 b="21388"/>
          <a:stretch>
            <a:fillRect/>
          </a:stretch>
        </p:blipFill>
        <p:spPr>
          <a:xfrm>
            <a:off x="708025" y="1484630"/>
            <a:ext cx="10776630" cy="36091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697220" y="2595245"/>
            <a:ext cx="595122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50155" y="3585845"/>
            <a:ext cx="24872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68735" y="4542270"/>
            <a:ext cx="2094710" cy="40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 b="13826"/>
          <a:stretch>
            <a:fillRect/>
          </a:stretch>
        </p:blipFill>
        <p:spPr>
          <a:xfrm>
            <a:off x="1415415" y="1268730"/>
            <a:ext cx="9408840" cy="33932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223385" y="2298700"/>
            <a:ext cx="27711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05092" y="3290082"/>
            <a:ext cx="2827858" cy="4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835865"/>
            <a:ext cx="1019126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72995" y="3718560"/>
            <a:ext cx="31743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9450" y="4549775"/>
            <a:ext cx="22713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79470" y="5376069"/>
            <a:ext cx="1711380" cy="35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9605" y="6155690"/>
            <a:ext cx="534098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4338305"/>
          </a:xfrm>
          <a:prstGeom prst="rect">
            <a:avLst/>
          </a:prstGeom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27" t="5070" r="10678" b="44492"/>
          <a:stretch>
            <a:fillRect/>
          </a:stretch>
        </p:blipFill>
        <p:spPr>
          <a:xfrm>
            <a:off x="4151630" y="4653280"/>
            <a:ext cx="3728720" cy="201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500505"/>
            <a:ext cx="10128930" cy="42830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5195" y="2524125"/>
            <a:ext cx="54336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0670" y="3589655"/>
            <a:ext cx="479679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0570" y="4442460"/>
            <a:ext cx="27800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7270" y="5288280"/>
            <a:ext cx="678434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32215" y="4293235"/>
            <a:ext cx="2469515" cy="173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17"/>
          <a:stretch>
            <a:fillRect/>
          </a:stretch>
        </p:blipFill>
        <p:spPr>
          <a:xfrm>
            <a:off x="2352040" y="908685"/>
            <a:ext cx="746447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25625" y="3595669"/>
            <a:ext cx="1110103" cy="37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8840" y="4463274"/>
            <a:ext cx="569044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6115" y="5159375"/>
            <a:ext cx="104775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1067" y="6198486"/>
            <a:ext cx="802259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219200"/>
            <a:ext cx="10128930" cy="4420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17820" y="2265680"/>
            <a:ext cx="130302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8750" y="3286703"/>
            <a:ext cx="1152090" cy="40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992" y="5058673"/>
            <a:ext cx="590327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1" r="10678"/>
          <a:stretch>
            <a:fillRect/>
          </a:stretch>
        </p:blipFill>
        <p:spPr>
          <a:xfrm>
            <a:off x="1055370" y="1556815"/>
            <a:ext cx="10128930" cy="339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911" y="3481710"/>
            <a:ext cx="333249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949" y="4367991"/>
            <a:ext cx="314206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1124585"/>
            <a:ext cx="10272440" cy="4514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890" y="3006725"/>
            <a:ext cx="121094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0981" y="4096017"/>
            <a:ext cx="1466298" cy="4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504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4518" y="4938163"/>
            <a:ext cx="399899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4514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493" y="4784818"/>
            <a:ext cx="409420" cy="36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4613"/>
          <a:stretch>
            <a:fillRect/>
          </a:stretch>
        </p:blipFill>
        <p:spPr>
          <a:xfrm>
            <a:off x="1343660" y="1484630"/>
            <a:ext cx="9480595" cy="36808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06949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965" y="2220973"/>
            <a:ext cx="296334" cy="36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8355" y="2229960"/>
            <a:ext cx="529811" cy="359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2024-11-17T03:33:57Z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