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8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0" y="3081020"/>
            <a:ext cx="605790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875" y="1052830"/>
            <a:ext cx="10128930" cy="1889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4197" y="1377580"/>
            <a:ext cx="561763" cy="44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8933" y="2332125"/>
            <a:ext cx="609370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029585"/>
            <a:ext cx="5456555" cy="343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55370" y="764540"/>
            <a:ext cx="10272440" cy="3702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r="41163"/>
          <a:stretch>
            <a:fillRect/>
          </a:stretch>
        </p:blipFill>
        <p:spPr>
          <a:xfrm>
            <a:off x="5808345" y="3789045"/>
            <a:ext cx="4433570" cy="28244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8345" y="3860800"/>
            <a:ext cx="4403090" cy="2769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36930"/>
            <a:ext cx="10393680" cy="4055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1" r="25288" b="2666"/>
          <a:stretch>
            <a:fillRect/>
          </a:stretch>
        </p:blipFill>
        <p:spPr>
          <a:xfrm>
            <a:off x="4511675" y="4221480"/>
            <a:ext cx="4446270" cy="24936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3420" y="4221480"/>
            <a:ext cx="4454525" cy="2465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101583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343660" y="1196975"/>
            <a:ext cx="9624740" cy="42227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52934" y="4533622"/>
            <a:ext cx="1104483" cy="48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56864" y="4533622"/>
            <a:ext cx="1104483" cy="48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5957" y="4533622"/>
            <a:ext cx="1028312" cy="50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5994"/>
          <a:stretch>
            <a:fillRect/>
          </a:stretch>
        </p:blipFill>
        <p:spPr>
          <a:xfrm>
            <a:off x="1271905" y="1412875"/>
            <a:ext cx="2299970" cy="26454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33245" r="39700"/>
          <a:stretch>
            <a:fillRect/>
          </a:stretch>
        </p:blipFill>
        <p:spPr>
          <a:xfrm>
            <a:off x="4458970" y="1379220"/>
            <a:ext cx="2592070" cy="26454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69320" r="-133"/>
          <a:stretch>
            <a:fillRect/>
          </a:stretch>
        </p:blipFill>
        <p:spPr>
          <a:xfrm>
            <a:off x="7833995" y="1412875"/>
            <a:ext cx="2952115" cy="264541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7752080" y="1341120"/>
            <a:ext cx="1440180" cy="1440180"/>
          </a:xfrm>
          <a:prstGeom prst="ellipse">
            <a:avLst/>
          </a:prstGeom>
          <a:noFill/>
          <a:ln>
            <a:solidFill>
              <a:srgbClr val="EB008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5" r="17028"/>
          <a:stretch>
            <a:fillRect/>
          </a:stretch>
        </p:blipFill>
        <p:spPr>
          <a:xfrm>
            <a:off x="1415415" y="1557020"/>
            <a:ext cx="9408795" cy="350837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77082" y="4350868"/>
            <a:ext cx="1104483" cy="49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00055" y="4350868"/>
            <a:ext cx="1028312" cy="50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18342" y="4369920"/>
            <a:ext cx="1628161" cy="4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-350"/>
          <a:stretch>
            <a:fillRect/>
          </a:stretch>
        </p:blipFill>
        <p:spPr>
          <a:xfrm>
            <a:off x="1381760" y="1590675"/>
            <a:ext cx="9683115" cy="229425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415415" y="2061210"/>
            <a:ext cx="1368425" cy="863600"/>
          </a:xfrm>
          <a:prstGeom prst="ellipse">
            <a:avLst/>
          </a:prstGeom>
          <a:noFill/>
          <a:ln>
            <a:solidFill>
              <a:srgbClr val="EB008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347210" y="2111375"/>
            <a:ext cx="1127125" cy="1390650"/>
          </a:xfrm>
          <a:prstGeom prst="ellipse">
            <a:avLst/>
          </a:prstGeom>
          <a:noFill/>
          <a:ln>
            <a:solidFill>
              <a:srgbClr val="EB008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184515" y="1543050"/>
            <a:ext cx="1461770" cy="2293620"/>
          </a:xfrm>
          <a:prstGeom prst="ellipse">
            <a:avLst/>
          </a:prstGeom>
          <a:noFill/>
          <a:ln>
            <a:solidFill>
              <a:srgbClr val="EB008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5" grpId="0" animBg="1"/>
      <p:bldP spid="6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692990"/>
            <a:ext cx="11340000" cy="3366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58" r="11949"/>
          <a:stretch>
            <a:fillRect/>
          </a:stretch>
        </p:blipFill>
        <p:spPr>
          <a:xfrm>
            <a:off x="1487805" y="4941140"/>
            <a:ext cx="9984740" cy="172763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3" r="11949" b="44155"/>
          <a:stretch>
            <a:fillRect/>
          </a:stretch>
        </p:blipFill>
        <p:spPr>
          <a:xfrm>
            <a:off x="4224020" y="3140710"/>
            <a:ext cx="7454900" cy="1732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5090" y="5008245"/>
            <a:ext cx="608139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5375" y="5085080"/>
            <a:ext cx="412623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6064885"/>
            <a:ext cx="303085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6225" y="6059170"/>
            <a:ext cx="626808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2" r="11317"/>
          <a:stretch>
            <a:fillRect/>
          </a:stretch>
        </p:blipFill>
        <p:spPr>
          <a:xfrm>
            <a:off x="1055370" y="1268525"/>
            <a:ext cx="10056540" cy="4339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120" y="3957955"/>
            <a:ext cx="757174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522335" y="3933190"/>
            <a:ext cx="260223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860" y="4941570"/>
            <a:ext cx="464947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91810" y="5013325"/>
            <a:ext cx="586676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1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2065" y="2633801"/>
            <a:ext cx="380856" cy="362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59485" y="995045"/>
            <a:ext cx="10272440" cy="4502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6644" y="3151178"/>
            <a:ext cx="399899" cy="38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283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135" y="1988820"/>
            <a:ext cx="6475730" cy="40722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2024-11-16T11:04:10Z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