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3048000"/>
            <a:ext cx="69627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010920"/>
            <a:ext cx="9912395" cy="48361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161415" y="2308860"/>
            <a:ext cx="207391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415" y="3653155"/>
            <a:ext cx="176149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1384" y="4893163"/>
            <a:ext cx="6531687" cy="86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031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2279650" y="1484630"/>
            <a:ext cx="7536225" cy="38220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41550" y="2858135"/>
            <a:ext cx="358013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1519" y="4134360"/>
            <a:ext cx="2618387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21865" y="4794250"/>
            <a:ext cx="599503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7135"/>
            <a:ext cx="11340000" cy="5849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70"/>
          <a:stretch>
            <a:fillRect/>
          </a:stretch>
        </p:blipFill>
        <p:spPr>
          <a:xfrm>
            <a:off x="2687955" y="764540"/>
            <a:ext cx="681613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525645" y="1984375"/>
            <a:ext cx="3168650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295775" y="3025775"/>
            <a:ext cx="173418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561590" y="3547745"/>
            <a:ext cx="494474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525645" y="4633595"/>
            <a:ext cx="246189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525877" y="5677304"/>
            <a:ext cx="1304877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343785" y="6234430"/>
            <a:ext cx="646303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7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75385" y="908685"/>
            <a:ext cx="9840640" cy="5448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8800" y="1261110"/>
            <a:ext cx="56311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61160" y="2194560"/>
            <a:ext cx="312293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7285" y="3457575"/>
            <a:ext cx="213550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37254" y="4919232"/>
            <a:ext cx="2170881" cy="40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37285" y="5767070"/>
            <a:ext cx="899096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96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11219"/>
          <a:stretch>
            <a:fillRect/>
          </a:stretch>
        </p:blipFill>
        <p:spPr>
          <a:xfrm>
            <a:off x="1931670" y="4869180"/>
            <a:ext cx="8328705" cy="14488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35860" y="2853055"/>
            <a:ext cx="7320325" cy="33801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97729" y="3913050"/>
            <a:ext cx="2951637" cy="35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729" y="4724602"/>
            <a:ext cx="2170881" cy="42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7760" y="5441315"/>
            <a:ext cx="743077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 b="11219"/>
          <a:stretch>
            <a:fillRect/>
          </a:stretch>
        </p:blipFill>
        <p:spPr>
          <a:xfrm>
            <a:off x="2906395" y="1341120"/>
            <a:ext cx="6379210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360045" y="899795"/>
            <a:ext cx="10560730" cy="35293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05" r="11799" b="31179"/>
          <a:stretch>
            <a:fillRect/>
          </a:stretch>
        </p:blipFill>
        <p:spPr>
          <a:xfrm>
            <a:off x="5088255" y="4293235"/>
            <a:ext cx="2014855" cy="2470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836930"/>
            <a:ext cx="9984785" cy="47459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775460" y="1628775"/>
            <a:ext cx="5880145" cy="3457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37329" y="2724273"/>
            <a:ext cx="3637178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7329" y="3610032"/>
            <a:ext cx="1456775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329" y="4524363"/>
            <a:ext cx="5798539" cy="4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05" r="11799" b="31179"/>
          <a:stretch>
            <a:fillRect/>
          </a:stretch>
        </p:blipFill>
        <p:spPr>
          <a:xfrm>
            <a:off x="7680325" y="1701165"/>
            <a:ext cx="2531110" cy="310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908685"/>
            <a:ext cx="10558780" cy="4553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0" t="10150" r="12588" b="31775"/>
          <a:stretch>
            <a:fillRect/>
          </a:stretch>
        </p:blipFill>
        <p:spPr>
          <a:xfrm>
            <a:off x="7680325" y="4732020"/>
            <a:ext cx="2802890" cy="21259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2024-11-16T13:55:54Z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