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80870"/>
            <a:ext cx="11340000" cy="11083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631315" y="836930"/>
            <a:ext cx="9048160" cy="5622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15" r="92597" b="26702"/>
          <a:stretch>
            <a:fillRect/>
          </a:stretch>
        </p:blipFill>
        <p:spPr>
          <a:xfrm>
            <a:off x="796290" y="4221480"/>
            <a:ext cx="839470" cy="194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690"/>
            <a:ext cx="11340000" cy="42359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230" y="4373880"/>
            <a:ext cx="723900" cy="18954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27575" y="1196340"/>
            <a:ext cx="2952750" cy="21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/>
          <a:stretch>
            <a:fillRect/>
          </a:stretch>
        </p:blipFill>
        <p:spPr>
          <a:xfrm>
            <a:off x="1775460" y="1196975"/>
            <a:ext cx="8688115" cy="49034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798830"/>
            <a:ext cx="723900" cy="18954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15" r="92597" b="26702"/>
          <a:stretch>
            <a:fillRect/>
          </a:stretch>
        </p:blipFill>
        <p:spPr>
          <a:xfrm>
            <a:off x="945515" y="2061210"/>
            <a:ext cx="839470" cy="194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2024-11-16T05:38:40Z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