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324" r:id="rId3"/>
    <p:sldId id="334" r:id="rId4"/>
    <p:sldId id="333" r:id="rId5"/>
    <p:sldId id="332" r:id="rId6"/>
    <p:sldId id="330" r:id="rId7"/>
    <p:sldId id="329" r:id="rId8"/>
    <p:sldId id="328" r:id="rId9"/>
    <p:sldId id="327" r:id="rId10"/>
    <p:sldId id="326" r:id="rId11"/>
    <p:sldId id="325" r:id="rId12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handoutMaster" Target="handoutMasters/handoutMaster1.xml"/><Relationship Id="rId13" Type="http://schemas.openxmlformats.org/officeDocument/2006/relationships/notesMaster" Target="notesMasters/notesMaster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242"/>
          <a:stretch>
            <a:fillRect/>
          </a:stretch>
        </p:blipFill>
        <p:spPr>
          <a:xfrm>
            <a:off x="3048000" y="3068955"/>
            <a:ext cx="6096045" cy="8312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989025"/>
            <a:ext cx="11340000" cy="2584852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2987927" y="3763130"/>
            <a:ext cx="2351788" cy="2289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130748" y="4259117"/>
            <a:ext cx="2494609" cy="2193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261"/>
          <a:stretch>
            <a:fillRect/>
          </a:stretch>
        </p:blipFill>
        <p:spPr>
          <a:xfrm>
            <a:off x="1055370" y="2061210"/>
            <a:ext cx="10062890" cy="263969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54770" y="3995765"/>
            <a:ext cx="199949" cy="2191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491990" y="3886835"/>
            <a:ext cx="355600" cy="347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734685" y="3870325"/>
            <a:ext cx="546100" cy="363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086975" y="4005580"/>
            <a:ext cx="596900" cy="592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55010" y="4319905"/>
            <a:ext cx="224155" cy="212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568825" y="4319905"/>
            <a:ext cx="224155" cy="212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892165" y="4319905"/>
            <a:ext cx="224155" cy="212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V="1">
            <a:off x="1713230" y="2790825"/>
            <a:ext cx="4688840" cy="79438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79815" y="2780665"/>
            <a:ext cx="2299970" cy="9137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341325"/>
            <a:ext cx="11340000" cy="4186369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2408445" y="2256795"/>
            <a:ext cx="142821" cy="209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979225" y="2256795"/>
            <a:ext cx="647455" cy="2193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863580" y="2004695"/>
            <a:ext cx="459105" cy="740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527290" y="2004695"/>
            <a:ext cx="308610" cy="718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780031" y="3153193"/>
            <a:ext cx="628413" cy="2288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4836404" y="3153193"/>
            <a:ext cx="637934" cy="2288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7864213" y="3153193"/>
            <a:ext cx="485592" cy="2288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0501630" y="2868295"/>
            <a:ext cx="323850" cy="666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2675044" y="4059127"/>
            <a:ext cx="447506" cy="2193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7683306" y="4059127"/>
            <a:ext cx="352291" cy="209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4627245" y="3789045"/>
            <a:ext cx="419100" cy="641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10501630" y="3798570"/>
            <a:ext cx="333375" cy="632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2208495" y="4955525"/>
            <a:ext cx="485591" cy="2193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7702349" y="4955525"/>
            <a:ext cx="466549" cy="2193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10653986" y="4955525"/>
            <a:ext cx="466549" cy="2193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4683760" y="4779645"/>
            <a:ext cx="390525" cy="605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9" grpId="0" bldLvl="0" animBg="1"/>
      <p:bldP spid="10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9" grpId="0" bldLvl="0" animBg="1"/>
      <p:bldP spid="20" grpId="0" bldLvl="0" animBg="1"/>
      <p:bldP spid="21" grpId="0" bldLvl="0" animBg="1"/>
      <p:bldP spid="22" grpId="0" bldLvl="0" animBg="1"/>
      <p:bldP spid="24" grpId="0" bldLvl="0" animBg="1"/>
      <p:bldP spid="25" grpId="0" bldLvl="0" animBg="1"/>
      <p:bldP spid="26" grpId="0" bldLvl="0" animBg="1"/>
      <p:bldP spid="2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59"/>
          <a:stretch>
            <a:fillRect/>
          </a:stretch>
        </p:blipFill>
        <p:spPr>
          <a:xfrm>
            <a:off x="526415" y="899795"/>
            <a:ext cx="11208430" cy="24269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354480" y="1626103"/>
            <a:ext cx="485591" cy="2101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239468" y="1626103"/>
            <a:ext cx="637934" cy="2197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981634" y="1626103"/>
            <a:ext cx="476070" cy="2101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028485" y="1626103"/>
            <a:ext cx="647455" cy="2197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92785" y="2114550"/>
            <a:ext cx="1823720" cy="1184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3364230" y="2138045"/>
            <a:ext cx="1617980" cy="1092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6261735" y="2114550"/>
            <a:ext cx="1922780" cy="1106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9192895" y="2066290"/>
            <a:ext cx="2040890" cy="1278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1490" y="3572715"/>
            <a:ext cx="11340000" cy="2558975"/>
          </a:xfrm>
          <a:prstGeom prst="rect">
            <a:avLst/>
          </a:prstGeom>
        </p:spPr>
      </p:pic>
      <p:sp useBgFill="1">
        <p:nvSpPr>
          <p:cNvPr id="29" name="矩形 28"/>
          <p:cNvSpPr/>
          <p:nvPr/>
        </p:nvSpPr>
        <p:spPr bwMode="white">
          <a:xfrm>
            <a:off x="2413001" y="3706392"/>
            <a:ext cx="647455" cy="2196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5164688" y="3706392"/>
            <a:ext cx="342770" cy="210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7897333" y="3706392"/>
            <a:ext cx="637934" cy="2196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10829928" y="3706392"/>
            <a:ext cx="761712" cy="2196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692785" y="4241165"/>
            <a:ext cx="1913255" cy="1991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9152890" y="4317365"/>
            <a:ext cx="2138680" cy="1963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3574415" y="4179570"/>
            <a:ext cx="2341880" cy="2023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6744970" y="4199890"/>
            <a:ext cx="1892935" cy="1931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25" grpId="0" bldLvl="0" animBg="1"/>
      <p:bldP spid="26" grpId="0" bldLvl="0" animBg="1"/>
      <p:bldP spid="27" grpId="0" bldLvl="0" animBg="1"/>
      <p:bldP spid="29" grpId="0" bldLvl="0" animBg="1"/>
      <p:bldP spid="30" grpId="0" bldLvl="0" animBg="1"/>
      <p:bldP spid="31" grpId="0" bldLvl="0" animBg="1"/>
      <p:bldP spid="32" grpId="0" bldLvl="0" animBg="1"/>
      <p:bldP spid="33" grpId="0" bldLvl="0" animBg="1"/>
      <p:bldP spid="34" grpId="0" bldLvl="0" animBg="1"/>
      <p:bldP spid="35" grpId="0" bldLvl="0" animBg="1"/>
      <p:bldP spid="3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2061415"/>
            <a:ext cx="11340000" cy="260210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122802" y="2147198"/>
            <a:ext cx="780755" cy="2192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284162" y="2147198"/>
            <a:ext cx="485591" cy="2096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311971" y="2147198"/>
            <a:ext cx="628413" cy="2192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511165" y="2147198"/>
            <a:ext cx="495113" cy="2192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white">
          <a:xfrm>
            <a:off x="405765" y="2641600"/>
            <a:ext cx="1717040" cy="1878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/>
        </p:nvSpPr>
        <p:spPr bwMode="white">
          <a:xfrm>
            <a:off x="3077845" y="2641600"/>
            <a:ext cx="1187450" cy="1869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1" name="矩形 40"/>
          <p:cNvSpPr/>
          <p:nvPr/>
        </p:nvSpPr>
        <p:spPr bwMode="white">
          <a:xfrm>
            <a:off x="6098540" y="2661920"/>
            <a:ext cx="1349375" cy="1839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2" name="矩形 41"/>
          <p:cNvSpPr/>
          <p:nvPr/>
        </p:nvSpPr>
        <p:spPr bwMode="white">
          <a:xfrm>
            <a:off x="8913495" y="2682875"/>
            <a:ext cx="2367280" cy="1818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37" grpId="0" bldLvl="0" animBg="1"/>
      <p:bldP spid="40" grpId="0" bldLvl="0" animBg="1"/>
      <p:bldP spid="41" grpId="0" bldLvl="0" animBg="1"/>
      <p:bldP spid="42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678"/>
          <a:stretch>
            <a:fillRect/>
          </a:stretch>
        </p:blipFill>
        <p:spPr>
          <a:xfrm>
            <a:off x="1055370" y="1484630"/>
            <a:ext cx="10128930" cy="36429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93520" y="3029585"/>
            <a:ext cx="1866265" cy="301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368800" y="2867660"/>
            <a:ext cx="1840230" cy="597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848725" y="2867660"/>
            <a:ext cx="2365375" cy="619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493309" y="3840352"/>
            <a:ext cx="1437732" cy="2098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8929370" y="3629025"/>
            <a:ext cx="1689735" cy="593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4253865" y="3629025"/>
            <a:ext cx="705485" cy="582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1493309" y="4488835"/>
            <a:ext cx="714105" cy="2193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8929531" y="4488835"/>
            <a:ext cx="428463" cy="2193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  <p:bldP spid="19" grpId="0" bldLvl="0" animBg="1"/>
      <p:bldP spid="21" grpId="0" bldLvl="0" animBg="1"/>
      <p:bldP spid="22" grpId="0" bldLvl="0" animBg="1"/>
      <p:bldP spid="25" grpId="0" bldLvl="0" animBg="1"/>
      <p:bldP spid="2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03"/>
          <a:stretch>
            <a:fillRect/>
          </a:stretch>
        </p:blipFill>
        <p:spPr>
          <a:xfrm>
            <a:off x="911860" y="1557020"/>
            <a:ext cx="10488975" cy="35020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73760" y="2352675"/>
            <a:ext cx="2314575" cy="704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674110" y="2463800"/>
            <a:ext cx="3159760" cy="563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184515" y="2463800"/>
            <a:ext cx="2134235" cy="563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873729" y="3437076"/>
            <a:ext cx="1171133" cy="2099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644265" y="3274695"/>
            <a:ext cx="2799715" cy="610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8216900" y="3241675"/>
            <a:ext cx="1292225" cy="567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873729" y="4248180"/>
            <a:ext cx="409420" cy="2099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8328993" y="4248180"/>
            <a:ext cx="428463" cy="2099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3641725" y="3989705"/>
            <a:ext cx="793750" cy="631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8" grpId="0" bldLvl="0" animBg="1"/>
      <p:bldP spid="15" grpId="0" bldLvl="0" animBg="1"/>
      <p:bldP spid="16" grpId="0" bldLvl="0" animBg="1"/>
      <p:bldP spid="21" grpId="0" bldLvl="0" animBg="1"/>
      <p:bldP spid="23" grpId="0" bldLvl="0" animBg="1"/>
      <p:bldP spid="24" grpId="0" bldLvl="0" animBg="1"/>
      <p:bldP spid="2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42"/>
          <a:stretch>
            <a:fillRect/>
          </a:stretch>
        </p:blipFill>
        <p:spPr>
          <a:xfrm>
            <a:off x="911860" y="1557020"/>
            <a:ext cx="10416585" cy="34213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73729" y="2605611"/>
            <a:ext cx="1885239" cy="2096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768090" y="2443480"/>
            <a:ext cx="4265295" cy="702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328993" y="2443587"/>
            <a:ext cx="2389874" cy="5623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73760" y="3415665"/>
            <a:ext cx="1456690" cy="274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768090" y="3415665"/>
            <a:ext cx="2028190" cy="285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8329295" y="3253740"/>
            <a:ext cx="1514475" cy="591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8211185" y="4073525"/>
            <a:ext cx="916305" cy="624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873729" y="4225844"/>
            <a:ext cx="733148" cy="2192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768238" y="4225844"/>
            <a:ext cx="580806" cy="2192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11" grpId="0" bldLvl="0" animBg="1"/>
      <p:bldP spid="12" grpId="0" bldLvl="0" animBg="1"/>
      <p:bldP spid="13" grpId="0" bldLvl="0" animBg="1"/>
      <p:bldP spid="15" grpId="0" bldLvl="0" animBg="1"/>
      <p:bldP spid="16" grpId="0" bldLvl="0" animBg="1"/>
      <p:bldP spid="1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38"/>
          <a:stretch>
            <a:fillRect/>
          </a:stretch>
        </p:blipFill>
        <p:spPr>
          <a:xfrm>
            <a:off x="823595" y="1557020"/>
            <a:ext cx="10632485" cy="3810000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1280795" y="2914015"/>
            <a:ext cx="5825490" cy="675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7983650" y="3157303"/>
            <a:ext cx="3456272" cy="2190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1280795" y="3814445"/>
            <a:ext cx="2099945" cy="613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7983650" y="3966867"/>
            <a:ext cx="2884987" cy="2285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7983650" y="4776430"/>
            <a:ext cx="571284" cy="2190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1159510" y="4587240"/>
            <a:ext cx="702310" cy="570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21" grpId="0" bldLvl="0" animBg="1"/>
      <p:bldP spid="22" grpId="0" bldLvl="0" animBg="1"/>
      <p:bldP spid="24" grpId="0" bldLvl="0" animBg="1"/>
      <p:bldP spid="27" grpId="0" bldLvl="0" animBg="1"/>
      <p:bldP spid="28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9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64</cp:revision>
  <dcterms:created xsi:type="dcterms:W3CDTF">2015-09-16T06:44:00Z</dcterms:created>
  <dcterms:modified xsi:type="dcterms:W3CDTF">2024-11-16T02:47:16Z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