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6" r:id="rId4"/>
    <p:sldId id="335" r:id="rId5"/>
    <p:sldId id="334" r:id="rId6"/>
    <p:sldId id="332" r:id="rId7"/>
    <p:sldId id="331" r:id="rId8"/>
    <p:sldId id="329" r:id="rId9"/>
    <p:sldId id="328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240405" y="3039110"/>
            <a:ext cx="5735955" cy="84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3970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8042" y="2012973"/>
            <a:ext cx="285642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5296" y="2032017"/>
            <a:ext cx="266599" cy="1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7865" y="2012973"/>
            <a:ext cx="342770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2424" y="2450991"/>
            <a:ext cx="1047355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2399" y="2879486"/>
            <a:ext cx="276120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0132" y="2889009"/>
            <a:ext cx="276120" cy="22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02701" y="2889009"/>
            <a:ext cx="352292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65775" y="3327026"/>
            <a:ext cx="495113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37059" y="5079097"/>
            <a:ext cx="352292" cy="20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800860"/>
            <a:ext cx="3794760" cy="363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30995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10140" y="1990725"/>
            <a:ext cx="1637665" cy="142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7566" y="3723667"/>
            <a:ext cx="495113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2276" y="4572460"/>
            <a:ext cx="580806" cy="2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1999" y="4601071"/>
            <a:ext cx="771234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405" b="91689"/>
          <a:stretch>
            <a:fillRect/>
          </a:stretch>
        </p:blipFill>
        <p:spPr>
          <a:xfrm>
            <a:off x="360045" y="899795"/>
            <a:ext cx="407670" cy="3689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r="29729"/>
          <a:stretch>
            <a:fillRect/>
          </a:stretch>
        </p:blipFill>
        <p:spPr>
          <a:xfrm>
            <a:off x="3719830" y="1052830"/>
            <a:ext cx="4787900" cy="281114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005150"/>
            <a:ext cx="11340000" cy="263085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346964" y="4138599"/>
            <a:ext cx="190428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03891" y="4138599"/>
            <a:ext cx="199949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62095" y="6311900"/>
            <a:ext cx="44704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050" y="1062355"/>
            <a:ext cx="4788000" cy="276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/>
          <a:stretch>
            <a:fillRect/>
          </a:stretch>
        </p:blipFill>
        <p:spPr>
          <a:xfrm>
            <a:off x="911860" y="2132965"/>
            <a:ext cx="10513740" cy="2426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6397" r="55200" b="23140"/>
          <a:stretch>
            <a:fillRect/>
          </a:stretch>
        </p:blipFill>
        <p:spPr>
          <a:xfrm>
            <a:off x="4540250" y="2647315"/>
            <a:ext cx="1692000" cy="13979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53680" r="27523" b="23140"/>
          <a:stretch>
            <a:fillRect/>
          </a:stretch>
        </p:blipFill>
        <p:spPr>
          <a:xfrm>
            <a:off x="7051040" y="2642235"/>
            <a:ext cx="1728470" cy="13976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81875" r="108" b="23350"/>
          <a:stretch>
            <a:fillRect/>
          </a:stretch>
        </p:blipFill>
        <p:spPr>
          <a:xfrm>
            <a:off x="9662795" y="2651760"/>
            <a:ext cx="1656715" cy="139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853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231390" y="2933700"/>
            <a:ext cx="796866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23570" y="2781300"/>
            <a:ext cx="10920775" cy="39535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784381" y="3781781"/>
            <a:ext cx="199949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8210" y="4629634"/>
            <a:ext cx="4951133" cy="2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7731" y="5096430"/>
            <a:ext cx="428463" cy="2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8688" y="5525120"/>
            <a:ext cx="5017783" cy="2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0124" y="5944283"/>
            <a:ext cx="1180654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9167" y="6372973"/>
            <a:ext cx="5846146" cy="2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3202305" y="1052830"/>
            <a:ext cx="5787390" cy="16598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390" y="2872105"/>
            <a:ext cx="5233670" cy="291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337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2538730" y="2708910"/>
            <a:ext cx="7114540" cy="31362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5949520"/>
            <a:ext cx="11340000" cy="41691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86108" y="6056171"/>
            <a:ext cx="342770" cy="21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0" y="2781300"/>
            <a:ext cx="7113600" cy="3035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4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1964" y="1033339"/>
            <a:ext cx="457027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062" y="1900049"/>
            <a:ext cx="342770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120" y="2747709"/>
            <a:ext cx="10521158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42" y="3195350"/>
            <a:ext cx="742670" cy="26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599" y="3614419"/>
            <a:ext cx="2475566" cy="26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6120" y="4062060"/>
            <a:ext cx="5065390" cy="27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5996940" y="3429000"/>
            <a:ext cx="5735320" cy="252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2024-11-16T03:38:13Z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