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handoutMasterIdLst>
    <p:handoutMasterId r:id="rId17"/>
  </p:handoutMasterIdLst>
  <p:sldIdLst>
    <p:sldId id="302" r:id="rId3"/>
    <p:sldId id="324" r:id="rId4"/>
    <p:sldId id="336" r:id="rId5"/>
    <p:sldId id="335" r:id="rId6"/>
    <p:sldId id="334" r:id="rId7"/>
    <p:sldId id="333" r:id="rId8"/>
    <p:sldId id="332" r:id="rId9"/>
    <p:sldId id="331" r:id="rId10"/>
    <p:sldId id="330" r:id="rId12"/>
    <p:sldId id="329" r:id="rId13"/>
    <p:sldId id="327" r:id="rId14"/>
    <p:sldId id="326" r:id="rId15"/>
    <p:sldId id="325" r:id="rId16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handoutMaster" Target="handoutMasters/handoutMaster1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52395" y="3095625"/>
            <a:ext cx="6886575" cy="6667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317"/>
          <a:stretch>
            <a:fillRect/>
          </a:stretch>
        </p:blipFill>
        <p:spPr>
          <a:xfrm>
            <a:off x="1068070" y="908685"/>
            <a:ext cx="10056540" cy="3571240"/>
          </a:xfrm>
          <a:prstGeom prst="rect">
            <a:avLst/>
          </a:prstGeom>
        </p:spPr>
      </p:pic>
      <p:pic>
        <p:nvPicPr>
          <p:cNvPr id="7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95" r="25288"/>
          <a:stretch>
            <a:fillRect/>
          </a:stretch>
        </p:blipFill>
        <p:spPr>
          <a:xfrm>
            <a:off x="7233920" y="3797935"/>
            <a:ext cx="4530090" cy="267589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24395" y="3856990"/>
            <a:ext cx="4530090" cy="25469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124790"/>
            <a:ext cx="11340000" cy="460142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738987" y="1610654"/>
            <a:ext cx="304685" cy="381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515" y="981075"/>
            <a:ext cx="9766300" cy="362966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005" r="9895" b="28212"/>
          <a:stretch>
            <a:fillRect/>
          </a:stretch>
        </p:blipFill>
        <p:spPr>
          <a:xfrm>
            <a:off x="9192260" y="4077335"/>
            <a:ext cx="2576830" cy="23342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317"/>
          <a:stretch>
            <a:fillRect/>
          </a:stretch>
        </p:blipFill>
        <p:spPr>
          <a:xfrm>
            <a:off x="1055370" y="981075"/>
            <a:ext cx="10056540" cy="54521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435929" y="2963797"/>
            <a:ext cx="552241" cy="4384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492806" y="3888336"/>
            <a:ext cx="599848" cy="3907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853360" y="5594445"/>
            <a:ext cx="304686" cy="3812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9212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873652" y="5238220"/>
            <a:ext cx="399899" cy="3813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281"/>
          <a:stretch>
            <a:fillRect/>
          </a:stretch>
        </p:blipFill>
        <p:spPr>
          <a:xfrm>
            <a:off x="1631950" y="908685"/>
            <a:ext cx="8760505" cy="58680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714823" y="1852694"/>
            <a:ext cx="327930" cy="320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678"/>
          <a:stretch>
            <a:fillRect/>
          </a:stretch>
        </p:blipFill>
        <p:spPr>
          <a:xfrm>
            <a:off x="1031875" y="908685"/>
            <a:ext cx="10128930" cy="551497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993265" y="3628390"/>
            <a:ext cx="3700145" cy="629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315835" y="3432810"/>
            <a:ext cx="3873500" cy="1153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945633" y="5119044"/>
            <a:ext cx="1742418" cy="3619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8575675" y="4784090"/>
            <a:ext cx="1705610" cy="953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bldLvl="0" animBg="1"/>
      <p:bldP spid="14" grpId="0" bldLvl="0" animBg="1"/>
      <p:bldP spid="1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763" b="15395"/>
          <a:stretch>
            <a:fillRect/>
          </a:stretch>
        </p:blipFill>
        <p:spPr>
          <a:xfrm>
            <a:off x="1343660" y="1412875"/>
            <a:ext cx="9552350" cy="3393235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6656705" y="3337560"/>
            <a:ext cx="4411345" cy="509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160780" y="2923540"/>
            <a:ext cx="4155440" cy="1231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609962" y="4375696"/>
            <a:ext cx="1028312" cy="3429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8094345" y="4262755"/>
            <a:ext cx="1266190" cy="455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0" grpId="0" bldLvl="0" animBg="1"/>
      <p:bldP spid="12" grpId="0" bldLvl="0" animBg="1"/>
      <p:bldP spid="13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413080"/>
            <a:ext cx="11340000" cy="39109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859145" y="4483735"/>
            <a:ext cx="552450" cy="468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011035" y="4483735"/>
            <a:ext cx="600075" cy="468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201025" y="4483735"/>
            <a:ext cx="609600" cy="468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382125" y="4485005"/>
            <a:ext cx="590550" cy="457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572115" y="4483735"/>
            <a:ext cx="600075" cy="468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050" b="1681"/>
          <a:stretch>
            <a:fillRect/>
          </a:stretch>
        </p:blipFill>
        <p:spPr>
          <a:xfrm>
            <a:off x="1487805" y="908685"/>
            <a:ext cx="9264695" cy="576940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41270" y="1809115"/>
            <a:ext cx="8155940" cy="48139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44" r="10678"/>
          <a:stretch>
            <a:fillRect/>
          </a:stretch>
        </p:blipFill>
        <p:spPr>
          <a:xfrm>
            <a:off x="1031240" y="1052625"/>
            <a:ext cx="10128930" cy="51691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105854" y="2134231"/>
            <a:ext cx="1428211" cy="4859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735779" y="4783153"/>
            <a:ext cx="2827858" cy="4192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871720" y="4725035"/>
            <a:ext cx="3575685" cy="578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544560" y="4725035"/>
            <a:ext cx="2688590" cy="577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631950" y="5517515"/>
            <a:ext cx="7882255" cy="577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95"/>
          <a:stretch>
            <a:fillRect/>
          </a:stretch>
        </p:blipFill>
        <p:spPr>
          <a:xfrm>
            <a:off x="635635" y="899795"/>
            <a:ext cx="10920775" cy="3767455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95" r="25288"/>
          <a:stretch>
            <a:fillRect/>
          </a:stretch>
        </p:blipFill>
        <p:spPr>
          <a:xfrm>
            <a:off x="6671945" y="3861435"/>
            <a:ext cx="4770120" cy="281749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62420" y="3923665"/>
            <a:ext cx="4770000" cy="268222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64</cp:revision>
  <dcterms:created xsi:type="dcterms:W3CDTF">2015-09-16T06:44:00Z</dcterms:created>
  <dcterms:modified xsi:type="dcterms:W3CDTF">2024-11-16T12:40:02Z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