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3" r:id="rId4"/>
    <p:sldId id="331" r:id="rId5"/>
    <p:sldId id="330" r:id="rId6"/>
    <p:sldId id="329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 b="28905"/>
          <a:stretch>
            <a:fillRect/>
          </a:stretch>
        </p:blipFill>
        <p:spPr>
          <a:xfrm>
            <a:off x="3408045" y="3126105"/>
            <a:ext cx="5375955" cy="58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88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1434982"/>
            <a:ext cx="228513" cy="2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2684145" y="1917065"/>
            <a:ext cx="682371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1280"/>
            <a:ext cx="11340000" cy="5080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6340" y="1581785"/>
            <a:ext cx="27940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7169" y="2620789"/>
            <a:ext cx="238035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9184" y="3650248"/>
            <a:ext cx="228513" cy="21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6489" y="5289758"/>
            <a:ext cx="266599" cy="2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8890"/>
            <a:ext cx="11340000" cy="5020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4585" y="1946910"/>
            <a:ext cx="2508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1031" y="4662127"/>
            <a:ext cx="218992" cy="2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3035"/>
            <a:ext cx="11340000" cy="1371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5927090" y="3077845"/>
            <a:ext cx="5880145" cy="2012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1102995" y="2544445"/>
            <a:ext cx="6168435" cy="2990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4864" y="3106514"/>
            <a:ext cx="2199445" cy="2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470" y="3611245"/>
            <a:ext cx="31832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4895" y="4401185"/>
            <a:ext cx="45796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4864" y="5230173"/>
            <a:ext cx="4627405" cy="2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628980"/>
            <a:ext cx="11340000" cy="3430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639" y="2781900"/>
            <a:ext cx="3065894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639" y="3267842"/>
            <a:ext cx="3589571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725" y="3763312"/>
            <a:ext cx="1285390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639" y="4268311"/>
            <a:ext cx="4398891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160" y="4744724"/>
            <a:ext cx="4037078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54660"/>
            <a:ext cx="11340000" cy="414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890" y="3367159"/>
            <a:ext cx="7293400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412" y="3872668"/>
            <a:ext cx="2627909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848" y="4378177"/>
            <a:ext cx="5769974" cy="5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412" y="5160286"/>
            <a:ext cx="2742166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