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6" r:id="rId5"/>
    <p:sldId id="348" r:id="rId6"/>
    <p:sldId id="334" r:id="rId7"/>
    <p:sldId id="332" r:id="rId8"/>
    <p:sldId id="331" r:id="rId9"/>
    <p:sldId id="330" r:id="rId10"/>
    <p:sldId id="329" r:id="rId11"/>
    <p:sldId id="328" r:id="rId12"/>
    <p:sldId id="327" r:id="rId13"/>
    <p:sldId id="349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0" y="3052445"/>
            <a:ext cx="48006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199515" y="1153160"/>
            <a:ext cx="9840640" cy="43808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1390" y="3138805"/>
            <a:ext cx="502729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390" y="4012565"/>
            <a:ext cx="687451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415" y="4962525"/>
            <a:ext cx="77095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44"/>
          <a:stretch>
            <a:fillRect/>
          </a:stretch>
        </p:blipFill>
        <p:spPr>
          <a:xfrm>
            <a:off x="407670" y="981075"/>
            <a:ext cx="9902190" cy="2160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71"/>
          <a:stretch>
            <a:fillRect/>
          </a:stretch>
        </p:blipFill>
        <p:spPr>
          <a:xfrm>
            <a:off x="1199515" y="3284855"/>
            <a:ext cx="2447925" cy="29959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" t="71970" r="76004"/>
          <a:stretch>
            <a:fillRect/>
          </a:stretch>
        </p:blipFill>
        <p:spPr>
          <a:xfrm>
            <a:off x="9696450" y="2296160"/>
            <a:ext cx="1584325" cy="8693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82"/>
          <a:stretch>
            <a:fillRect/>
          </a:stretch>
        </p:blipFill>
        <p:spPr>
          <a:xfrm>
            <a:off x="5088255" y="3284855"/>
            <a:ext cx="3528695" cy="27546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871720" y="3573145"/>
            <a:ext cx="39897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1720" y="4381500"/>
            <a:ext cx="39897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9965" y="5373370"/>
            <a:ext cx="39897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9" r="17667"/>
          <a:stretch>
            <a:fillRect/>
          </a:stretch>
        </p:blipFill>
        <p:spPr>
          <a:xfrm>
            <a:off x="1055370" y="1772920"/>
            <a:ext cx="2794000" cy="29959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7" t="7861" r="15544"/>
          <a:stretch>
            <a:fillRect/>
          </a:stretch>
        </p:blipFill>
        <p:spPr>
          <a:xfrm>
            <a:off x="5015865" y="2160270"/>
            <a:ext cx="4752340" cy="25380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8210" y="3068955"/>
            <a:ext cx="453644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3933190"/>
            <a:ext cx="453644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81280"/>
            <a:ext cx="1033885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26629" y="3624053"/>
            <a:ext cx="529530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713" y="4510773"/>
            <a:ext cx="789954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00587" y="5397493"/>
            <a:ext cx="1041698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8585" y="6284213"/>
            <a:ext cx="1276080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9041" y="6284213"/>
            <a:ext cx="529530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63"/>
          <a:stretch>
            <a:fillRect/>
          </a:stretch>
        </p:blipFill>
        <p:spPr>
          <a:xfrm>
            <a:off x="1103630" y="899795"/>
            <a:ext cx="9984785" cy="5868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6815" y="1936115"/>
            <a:ext cx="167132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9655" y="3133090"/>
            <a:ext cx="210121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2825" y="3133090"/>
            <a:ext cx="12274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7975" y="4095115"/>
            <a:ext cx="122745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61392" y="6069877"/>
            <a:ext cx="1112299" cy="37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68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6" t="20194" r="62751"/>
          <a:stretch>
            <a:fillRect/>
          </a:stretch>
        </p:blipFill>
        <p:spPr>
          <a:xfrm>
            <a:off x="1631950" y="2132965"/>
            <a:ext cx="2952115" cy="34505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57" r="69520"/>
          <a:stretch>
            <a:fillRect/>
          </a:stretch>
        </p:blipFill>
        <p:spPr>
          <a:xfrm>
            <a:off x="5375910" y="2564765"/>
            <a:ext cx="3456305" cy="289623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369560" y="2493010"/>
            <a:ext cx="346265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65" y="3357245"/>
            <a:ext cx="346265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0010" y="4364990"/>
            <a:ext cx="3462655" cy="78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t="8533" r="12588"/>
          <a:stretch>
            <a:fillRect/>
          </a:stretch>
        </p:blipFill>
        <p:spPr>
          <a:xfrm>
            <a:off x="1271905" y="1412875"/>
            <a:ext cx="3240405" cy="3954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6" r="13854"/>
          <a:stretch>
            <a:fillRect/>
          </a:stretch>
        </p:blipFill>
        <p:spPr>
          <a:xfrm>
            <a:off x="5880100" y="1762125"/>
            <a:ext cx="4320495" cy="325628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880100" y="3308350"/>
            <a:ext cx="217805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08345" y="4319270"/>
            <a:ext cx="296418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3783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24" r="10678" b="8911"/>
          <a:stretch>
            <a:fillRect/>
          </a:stretch>
        </p:blipFill>
        <p:spPr>
          <a:xfrm>
            <a:off x="8417560" y="3844925"/>
            <a:ext cx="1583055" cy="28536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055370" y="908685"/>
            <a:ext cx="10128930" cy="54730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41017" y="2062600"/>
            <a:ext cx="2808816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28420" y="2908300"/>
            <a:ext cx="523430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8375" y="3712210"/>
            <a:ext cx="321945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8200" y="4761230"/>
            <a:ext cx="7424420" cy="160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4945130"/>
            <a:ext cx="1094962" cy="5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7" r="22113" b="5634"/>
          <a:stretch>
            <a:fillRect/>
          </a:stretch>
        </p:blipFill>
        <p:spPr>
          <a:xfrm>
            <a:off x="335280" y="1772920"/>
            <a:ext cx="8437880" cy="32334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51" t="42893" r="4816" b="19285"/>
          <a:stretch>
            <a:fillRect/>
          </a:stretch>
        </p:blipFill>
        <p:spPr>
          <a:xfrm>
            <a:off x="9060815" y="2457450"/>
            <a:ext cx="2820670" cy="17202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半夏</cp:lastModifiedBy>
  <cp:revision>64</cp:revision>
  <dcterms:created xsi:type="dcterms:W3CDTF">2015-09-16T06:44:00Z</dcterms:created>
  <dcterms:modified xsi:type="dcterms:W3CDTF">2024-11-16T12:40:46Z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0803F182AC044BA3913AF2E555CD301E</vt:lpwstr>
  </property>
</Properties>
</file>