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8075" y="3081020"/>
            <a:ext cx="4895850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585" b="12729"/>
          <a:stretch>
            <a:fillRect/>
          </a:stretch>
        </p:blipFill>
        <p:spPr>
          <a:xfrm>
            <a:off x="1625600" y="981075"/>
            <a:ext cx="8976405" cy="5121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1400" y="3094872"/>
            <a:ext cx="2592102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8524" y="3929185"/>
            <a:ext cx="1897788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8524" y="4763498"/>
            <a:ext cx="2453239" cy="35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8770" y="5570220"/>
            <a:ext cx="901319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00000"/>
            <a:ext cx="1024806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4617" y="3838308"/>
            <a:ext cx="3020209" cy="30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4620" y="4613814"/>
            <a:ext cx="2099518" cy="30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4620" y="5354854"/>
            <a:ext cx="1918822" cy="36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4685" y="6139180"/>
            <a:ext cx="575564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66"/>
          <a:stretch>
            <a:fillRect/>
          </a:stretch>
        </p:blipFill>
        <p:spPr>
          <a:xfrm>
            <a:off x="1199515" y="989965"/>
            <a:ext cx="5015910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94207" y="4230831"/>
            <a:ext cx="3885481" cy="29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94230" y="4976495"/>
            <a:ext cx="357822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94207" y="5730983"/>
            <a:ext cx="1822613" cy="29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94207" y="6476915"/>
            <a:ext cx="1201268" cy="29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28115" y="908685"/>
            <a:ext cx="9336450" cy="556069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390015" y="2463165"/>
            <a:ext cx="9483725" cy="120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390015" y="3975735"/>
            <a:ext cx="1725930" cy="97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351915" y="5465445"/>
            <a:ext cx="1099185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43" grpId="0" bldLvl="0" animBg="1"/>
      <p:bldP spid="5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45647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87805" y="1268730"/>
            <a:ext cx="9336450" cy="4208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58339" y="3211497"/>
            <a:ext cx="380856" cy="35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99515" y="908685"/>
            <a:ext cx="9912395" cy="5217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98311" y="3789478"/>
            <a:ext cx="409420" cy="362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79780" y="899795"/>
            <a:ext cx="10632485" cy="53867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58975" y="3042920"/>
            <a:ext cx="441388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84168" y="3969828"/>
            <a:ext cx="1380604" cy="352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49515" y="3575050"/>
            <a:ext cx="4587875" cy="107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549515" y="4999355"/>
            <a:ext cx="160909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549457" y="5781217"/>
            <a:ext cx="904534" cy="34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  <p:bldP spid="1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271905" y="1484630"/>
            <a:ext cx="9696495" cy="3325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3774" y="2637862"/>
            <a:ext cx="4732141" cy="36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0600" y="2637862"/>
            <a:ext cx="4570277" cy="35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774" y="3438310"/>
            <a:ext cx="2123274" cy="33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70625" y="3429000"/>
            <a:ext cx="466915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0925" y="4238625"/>
            <a:ext cx="159194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70600" y="4238759"/>
            <a:ext cx="1133047" cy="35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803400" y="1701165"/>
            <a:ext cx="8472215" cy="3270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5269" y="2779038"/>
            <a:ext cx="3027808" cy="362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2095" y="2779038"/>
            <a:ext cx="3284886" cy="362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5300" y="3446780"/>
            <a:ext cx="212344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2120" y="3489325"/>
            <a:ext cx="233299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65269" y="4390773"/>
            <a:ext cx="1409168" cy="333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02095" y="4390773"/>
            <a:ext cx="1371083" cy="333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1" r="32904"/>
          <a:stretch>
            <a:fillRect/>
          </a:stretch>
        </p:blipFill>
        <p:spPr>
          <a:xfrm>
            <a:off x="2423795" y="1169465"/>
            <a:ext cx="7608615" cy="4519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33295" y="2669540"/>
            <a:ext cx="727456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5664" y="3515089"/>
            <a:ext cx="4741662" cy="362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85664" y="4316054"/>
            <a:ext cx="2599345" cy="35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85664" y="5117019"/>
            <a:ext cx="933098" cy="33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81280"/>
            <a:ext cx="11340000" cy="478678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02550" y="1276878"/>
            <a:ext cx="561764" cy="50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2024-11-16T14:05:16Z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