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28340" y="3039745"/>
            <a:ext cx="5735955" cy="92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479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0590" y="2098040"/>
            <a:ext cx="34925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4238" y="2107677"/>
            <a:ext cx="238035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39628" y="2098145"/>
            <a:ext cx="257078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65120" y="2822514"/>
            <a:ext cx="1485340" cy="5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78571" y="3699380"/>
            <a:ext cx="199949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03508" y="4252187"/>
            <a:ext cx="218992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4339" y="4252187"/>
            <a:ext cx="923576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30560" y="4852651"/>
            <a:ext cx="199949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5775" y="5405458"/>
            <a:ext cx="304685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412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6105" y="1857779"/>
            <a:ext cx="495113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6029" y="1857779"/>
            <a:ext cx="485591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4216" y="1857779"/>
            <a:ext cx="199949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3914" y="1857779"/>
            <a:ext cx="485592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7037" y="2429778"/>
            <a:ext cx="342770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0740" y="3554709"/>
            <a:ext cx="466549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7919" y="4117174"/>
            <a:ext cx="485591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1697" y="4679640"/>
            <a:ext cx="342770" cy="2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763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1593" y="1684930"/>
            <a:ext cx="485592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5523" y="2247104"/>
            <a:ext cx="466549" cy="21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8117" y="4886463"/>
            <a:ext cx="218992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7270"/>
            <a:ext cx="11340000" cy="2811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90" y="3585210"/>
            <a:ext cx="4851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2366" y="4471898"/>
            <a:ext cx="352292" cy="20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20700"/>
            <a:ext cx="11340000" cy="4016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59128" y="3214393"/>
            <a:ext cx="228513" cy="2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3099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1938" y="2526547"/>
            <a:ext cx="218992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0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1653497"/>
            <a:ext cx="266599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1653497"/>
            <a:ext cx="228514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2040" y="5087158"/>
            <a:ext cx="218992" cy="2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1280"/>
            <a:ext cx="11340000" cy="4942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7555" y="1171744"/>
            <a:ext cx="266599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