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789430" y="2988310"/>
            <a:ext cx="8616360" cy="902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3080"/>
            <a:ext cx="11340000" cy="4028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7590" y="2727325"/>
            <a:ext cx="90424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2935" y="2727325"/>
            <a:ext cx="76200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1450" y="3898900"/>
            <a:ext cx="62865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0945" y="4488815"/>
            <a:ext cx="35242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3985" y="4488815"/>
            <a:ext cx="35242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86220" y="5069840"/>
            <a:ext cx="79057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663905"/>
            <a:ext cx="11340000" cy="3530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5365" y="3047365"/>
            <a:ext cx="35242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3830" y="4803775"/>
            <a:ext cx="90424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06"/>
          <a:stretch>
            <a:fillRect/>
          </a:stretch>
        </p:blipFill>
        <p:spPr>
          <a:xfrm>
            <a:off x="1271905" y="2061210"/>
            <a:ext cx="9649505" cy="2461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7552" y="2261746"/>
            <a:ext cx="342770" cy="20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3195" y="2261746"/>
            <a:ext cx="342770" cy="20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271905" y="1196975"/>
            <a:ext cx="9624740" cy="4091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3875" y="1969698"/>
            <a:ext cx="228513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2395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29672" y="2060935"/>
            <a:ext cx="218992" cy="20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82570"/>
            <a:ext cx="11340000" cy="19522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95667" y="3920655"/>
            <a:ext cx="209471" cy="20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980"/>
            <a:ext cx="11340000" cy="3510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2769" y="2420792"/>
            <a:ext cx="209471" cy="20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5275" y="4176395"/>
            <a:ext cx="37846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3035"/>
            <a:ext cx="11340000" cy="4962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060" y="3586768"/>
            <a:ext cx="2047103" cy="23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2060" y="4167812"/>
            <a:ext cx="2047103" cy="24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2360" y="4644390"/>
            <a:ext cx="611251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1102" y="5339425"/>
            <a:ext cx="4094206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75" y="1197180"/>
            <a:ext cx="11340000" cy="4327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530" y="3160395"/>
            <a:ext cx="48044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253" y="4037537"/>
            <a:ext cx="5893753" cy="27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295" y="4618953"/>
            <a:ext cx="8188413" cy="27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295" y="5219431"/>
            <a:ext cx="2132795" cy="25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2024-11-16T02:44:10Z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