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2140"/>
            <a:ext cx="11340000" cy="11191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81990"/>
            <a:ext cx="11340000" cy="3694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8232" y="3305502"/>
            <a:ext cx="276120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4277" y="3315024"/>
            <a:ext cx="447506" cy="1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6292" y="3838744"/>
            <a:ext cx="276120" cy="22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4252" y="3848266"/>
            <a:ext cx="447506" cy="1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2590" y="4924271"/>
            <a:ext cx="323727" cy="1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2141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0208" y="2756289"/>
            <a:ext cx="304685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6455" y="2737201"/>
            <a:ext cx="199949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6429" y="2756289"/>
            <a:ext cx="295163" cy="1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1366" y="3271659"/>
            <a:ext cx="190428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7110" y="3262116"/>
            <a:ext cx="276120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5246" y="3815661"/>
            <a:ext cx="333249" cy="2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6278" y="4445558"/>
            <a:ext cx="314206" cy="22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88243" y="4483734"/>
            <a:ext cx="304685" cy="1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63915" y="4474210"/>
            <a:ext cx="24384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8"/>
          <a:stretch>
            <a:fillRect/>
          </a:stretch>
        </p:blipFill>
        <p:spPr>
          <a:xfrm>
            <a:off x="1055370" y="1917065"/>
            <a:ext cx="10134645" cy="2613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984" y="2661170"/>
            <a:ext cx="238035" cy="2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268730"/>
            <a:ext cx="9264695" cy="4077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9775" y="1535690"/>
            <a:ext cx="247556" cy="1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2848" y="3698313"/>
            <a:ext cx="218992" cy="18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92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1702294"/>
            <a:ext cx="228513" cy="20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26024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06347" y="3443243"/>
            <a:ext cx="247556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80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67715" y="3860800"/>
            <a:ext cx="7752125" cy="20466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5920"/>
          <a:stretch>
            <a:fillRect/>
          </a:stretch>
        </p:blipFill>
        <p:spPr>
          <a:xfrm>
            <a:off x="4128135" y="1412875"/>
            <a:ext cx="3935775" cy="2384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3530" y="1484630"/>
            <a:ext cx="3934800" cy="229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527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25805" y="3321050"/>
            <a:ext cx="424751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3005" y="3284855"/>
            <a:ext cx="195135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5805" y="3789045"/>
            <a:ext cx="346519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4020" y="3788410"/>
            <a:ext cx="27203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4293235"/>
            <a:ext cx="2733040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80435" y="4283075"/>
            <a:ext cx="354266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4784090"/>
            <a:ext cx="29591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7225"/>
            <a:ext cx="11340000" cy="341952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70560" y="2646045"/>
            <a:ext cx="459359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98440" y="2718435"/>
            <a:ext cx="306260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8660" y="3221990"/>
            <a:ext cx="361950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2995" y="3228975"/>
            <a:ext cx="487680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93130" y="3228975"/>
            <a:ext cx="244475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7050" y="3696970"/>
            <a:ext cx="239585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5612" y="4252842"/>
            <a:ext cx="2980201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25612" y="4748150"/>
            <a:ext cx="1894760" cy="2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2024-11-16T10:59:45Z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