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0" r:id="rId5"/>
    <p:sldId id="339" r:id="rId6"/>
    <p:sldId id="337" r:id="rId7"/>
    <p:sldId id="35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6" r:id="rId17"/>
    <p:sldId id="368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3067050"/>
            <a:ext cx="57435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341120"/>
            <a:ext cx="9624740" cy="385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0844" y="3420065"/>
            <a:ext cx="580806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22405" y="3420065"/>
            <a:ext cx="580806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84630"/>
            <a:ext cx="10056540" cy="365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21269" y="2675269"/>
            <a:ext cx="3256322" cy="49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707" y="4532346"/>
            <a:ext cx="561763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20468"/>
          <a:stretch>
            <a:fillRect/>
          </a:stretch>
        </p:blipFill>
        <p:spPr>
          <a:xfrm>
            <a:off x="1199515" y="1341120"/>
            <a:ext cx="9984785" cy="3464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75490" y="3476896"/>
            <a:ext cx="4389370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4840" y="4268470"/>
            <a:ext cx="85147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8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 r="27192"/>
          <a:stretch>
            <a:fillRect/>
          </a:stretch>
        </p:blipFill>
        <p:spPr>
          <a:xfrm>
            <a:off x="1991995" y="3500550"/>
            <a:ext cx="8256315" cy="221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731010" y="2781300"/>
            <a:ext cx="8760505" cy="2332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048" y="4238508"/>
            <a:ext cx="590327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010" y="4238508"/>
            <a:ext cx="580806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82451" y="4238508"/>
            <a:ext cx="580806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05977" y="4238508"/>
            <a:ext cx="542720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96153" y="4238508"/>
            <a:ext cx="304685" cy="38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2073" y="4238508"/>
            <a:ext cx="333248" cy="37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 r="27192"/>
          <a:stretch>
            <a:fillRect/>
          </a:stretch>
        </p:blipFill>
        <p:spPr>
          <a:xfrm>
            <a:off x="2783840" y="981075"/>
            <a:ext cx="6736080" cy="1808480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47"/>
          <a:stretch>
            <a:fillRect/>
          </a:stretch>
        </p:blipFill>
        <p:spPr>
          <a:xfrm>
            <a:off x="1150620" y="4941570"/>
            <a:ext cx="9939655" cy="181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908685"/>
            <a:ext cx="9912395" cy="3081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1645" y="2842895"/>
            <a:ext cx="203644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 r="27192"/>
          <a:stretch>
            <a:fillRect/>
          </a:stretch>
        </p:blipFill>
        <p:spPr>
          <a:xfrm>
            <a:off x="2712085" y="4077335"/>
            <a:ext cx="6736080" cy="180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1"/>
          <a:stretch>
            <a:fillRect/>
          </a:stretch>
        </p:blipFill>
        <p:spPr>
          <a:xfrm>
            <a:off x="2352040" y="1052830"/>
            <a:ext cx="7680370" cy="27673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05735" y="2217420"/>
            <a:ext cx="241681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9540" y="3075940"/>
            <a:ext cx="520446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 r="27192"/>
          <a:stretch>
            <a:fillRect/>
          </a:stretch>
        </p:blipFill>
        <p:spPr>
          <a:xfrm>
            <a:off x="2823845" y="4149090"/>
            <a:ext cx="6736080" cy="180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71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1" r="11317"/>
          <a:stretch>
            <a:fillRect/>
          </a:stretch>
        </p:blipFill>
        <p:spPr>
          <a:xfrm>
            <a:off x="1631950" y="4368165"/>
            <a:ext cx="9418320" cy="220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899795"/>
            <a:ext cx="10056540" cy="4634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614" y="1157491"/>
            <a:ext cx="1675768" cy="4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770" y="1157491"/>
            <a:ext cx="3427707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6256" y="2082553"/>
            <a:ext cx="2256574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4166" y="3007615"/>
            <a:ext cx="3313450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4191" y="3007615"/>
            <a:ext cx="2218488" cy="47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8045" y="4867276"/>
            <a:ext cx="561763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1" r="11317"/>
          <a:stretch>
            <a:fillRect/>
          </a:stretch>
        </p:blipFill>
        <p:spPr>
          <a:xfrm>
            <a:off x="4728210" y="5013325"/>
            <a:ext cx="6630670" cy="1553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75" y="1484835"/>
            <a:ext cx="11340000" cy="20812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11317"/>
          <a:stretch>
            <a:fillRect/>
          </a:stretch>
        </p:blipFill>
        <p:spPr>
          <a:xfrm>
            <a:off x="1602740" y="3609975"/>
            <a:ext cx="9121140" cy="19532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64271"/>
          <a:stretch>
            <a:fillRect/>
          </a:stretch>
        </p:blipFill>
        <p:spPr>
          <a:xfrm>
            <a:off x="1068070" y="981075"/>
            <a:ext cx="10056495" cy="1881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11317"/>
          <a:stretch>
            <a:fillRect/>
          </a:stretch>
        </p:blipFill>
        <p:spPr>
          <a:xfrm>
            <a:off x="1631950" y="2997200"/>
            <a:ext cx="9121140" cy="19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39829" r="11317"/>
          <a:stretch>
            <a:fillRect/>
          </a:stretch>
        </p:blipFill>
        <p:spPr>
          <a:xfrm>
            <a:off x="1487805" y="3357245"/>
            <a:ext cx="9361170" cy="316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2220" y="4149090"/>
            <a:ext cx="48641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11317"/>
          <a:stretch>
            <a:fillRect/>
          </a:stretch>
        </p:blipFill>
        <p:spPr>
          <a:xfrm>
            <a:off x="2135505" y="1193165"/>
            <a:ext cx="7802880" cy="1670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4077335"/>
            <a:ext cx="213487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4941570"/>
            <a:ext cx="33635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8210" y="4869180"/>
            <a:ext cx="64744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5805170"/>
            <a:ext cx="571690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44348" r="33542" b="-202"/>
          <a:stretch>
            <a:fillRect/>
          </a:stretch>
        </p:blipFill>
        <p:spPr>
          <a:xfrm>
            <a:off x="1127760" y="4324985"/>
            <a:ext cx="7560945" cy="245999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11317"/>
          <a:stretch>
            <a:fillRect/>
          </a:stretch>
        </p:blipFill>
        <p:spPr>
          <a:xfrm>
            <a:off x="2659380" y="2853055"/>
            <a:ext cx="6874510" cy="147193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828800" y="4526280"/>
            <a:ext cx="31610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7345" y="4526280"/>
            <a:ext cx="31610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18978" y="5384328"/>
            <a:ext cx="3170629" cy="3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85315" y="6184900"/>
            <a:ext cx="31813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202" r="11535" b="58924"/>
          <a:stretch>
            <a:fillRect/>
          </a:stretch>
        </p:blipFill>
        <p:spPr>
          <a:xfrm>
            <a:off x="1055370" y="981075"/>
            <a:ext cx="1005649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3" b="59581"/>
          <a:stretch>
            <a:fillRect/>
          </a:stretch>
        </p:blipFill>
        <p:spPr>
          <a:xfrm>
            <a:off x="935990" y="908685"/>
            <a:ext cx="10320020" cy="1800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8" t="46692" r="9194" b="200"/>
          <a:stretch>
            <a:fillRect/>
          </a:stretch>
        </p:blipFill>
        <p:spPr>
          <a:xfrm>
            <a:off x="1631950" y="4364990"/>
            <a:ext cx="9599930" cy="236537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7" r="11317"/>
          <a:stretch>
            <a:fillRect/>
          </a:stretch>
        </p:blipFill>
        <p:spPr>
          <a:xfrm>
            <a:off x="2659380" y="2781300"/>
            <a:ext cx="6874510" cy="147193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631950" y="4364990"/>
            <a:ext cx="21932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008120" y="4358005"/>
            <a:ext cx="71774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7805" y="5217160"/>
            <a:ext cx="68586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72170" y="5157470"/>
            <a:ext cx="289369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59560" y="6093460"/>
            <a:ext cx="287147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38414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