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3" r:id="rId9"/>
    <p:sldId id="332" r:id="rId10"/>
    <p:sldId id="330" r:id="rId11"/>
    <p:sldId id="329" r:id="rId12"/>
    <p:sldId id="327" r:id="rId13"/>
    <p:sldId id="352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4770" y="3061970"/>
            <a:ext cx="698182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03630" y="981075"/>
            <a:ext cx="9984785" cy="17557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/>
          <a:stretch>
            <a:fillRect/>
          </a:stretch>
        </p:blipFill>
        <p:spPr>
          <a:xfrm>
            <a:off x="2651760" y="2708910"/>
            <a:ext cx="6888525" cy="343471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 b="43252"/>
          <a:stretch>
            <a:fillRect/>
          </a:stretch>
        </p:blipFill>
        <p:spPr>
          <a:xfrm>
            <a:off x="1343660" y="899795"/>
            <a:ext cx="9480550" cy="31775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/>
          <a:stretch>
            <a:fillRect/>
          </a:stretch>
        </p:blipFill>
        <p:spPr>
          <a:xfrm>
            <a:off x="3445510" y="4004945"/>
            <a:ext cx="5300980" cy="2642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5529" y="3575772"/>
            <a:ext cx="3827607" cy="361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9515" y="1889760"/>
            <a:ext cx="1003490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5529" y="2756852"/>
            <a:ext cx="1218740" cy="39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322" r="16396"/>
          <a:stretch>
            <a:fillRect/>
          </a:stretch>
        </p:blipFill>
        <p:spPr>
          <a:xfrm>
            <a:off x="1415415" y="1368425"/>
            <a:ext cx="9480550" cy="227774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3109595" y="1484630"/>
            <a:ext cx="747522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377284" y="2322467"/>
            <a:ext cx="3113501" cy="361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377284" y="3084253"/>
            <a:ext cx="2875465" cy="43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4"/>
          <a:stretch>
            <a:fillRect/>
          </a:stretch>
        </p:blipFill>
        <p:spPr>
          <a:xfrm>
            <a:off x="3445510" y="3861435"/>
            <a:ext cx="5300980" cy="2642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  <p:bldP spid="2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837135"/>
            <a:ext cx="971770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6"/>
          <a:stretch>
            <a:fillRect/>
          </a:stretch>
        </p:blipFill>
        <p:spPr>
          <a:xfrm>
            <a:off x="3575685" y="908685"/>
            <a:ext cx="5160055" cy="538670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289300" y="2377440"/>
            <a:ext cx="2331085" cy="106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537585" y="3816350"/>
            <a:ext cx="2180590" cy="99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348355" y="5107305"/>
            <a:ext cx="5226050" cy="105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1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908890"/>
            <a:ext cx="933235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42958" y="3874269"/>
            <a:ext cx="344771" cy="29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81"/>
          <a:stretch>
            <a:fillRect/>
          </a:stretch>
        </p:blipFill>
        <p:spPr>
          <a:xfrm>
            <a:off x="1487805" y="718185"/>
            <a:ext cx="9357360" cy="6068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31455" y="5116195"/>
            <a:ext cx="66484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77"/>
          <a:stretch>
            <a:fillRect/>
          </a:stretch>
        </p:blipFill>
        <p:spPr>
          <a:xfrm>
            <a:off x="1103630" y="899795"/>
            <a:ext cx="998478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38912" y="4675606"/>
            <a:ext cx="408841" cy="353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/>
          <a:stretch>
            <a:fillRect/>
          </a:stretch>
        </p:blipFill>
        <p:spPr>
          <a:xfrm>
            <a:off x="1391920" y="1701165"/>
            <a:ext cx="9408840" cy="295973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174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04" r="13853"/>
          <a:stretch>
            <a:fillRect/>
          </a:stretch>
        </p:blipFill>
        <p:spPr>
          <a:xfrm>
            <a:off x="1199515" y="1988615"/>
            <a:ext cx="9768885" cy="316631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1052830"/>
            <a:ext cx="10128930" cy="431482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541020" y="3091180"/>
            <a:ext cx="566547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7239" y="3948572"/>
            <a:ext cx="5560503" cy="361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17270" y="4719955"/>
            <a:ext cx="499745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700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94" r="20842"/>
          <a:stretch>
            <a:fillRect/>
          </a:stretch>
        </p:blipFill>
        <p:spPr>
          <a:xfrm>
            <a:off x="1703705" y="3068750"/>
            <a:ext cx="8976405" cy="241955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27760" y="899795"/>
            <a:ext cx="10056540" cy="37179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94" r="20842"/>
          <a:stretch>
            <a:fillRect/>
          </a:stretch>
        </p:blipFill>
        <p:spPr>
          <a:xfrm>
            <a:off x="2063750" y="4437380"/>
            <a:ext cx="8274050" cy="223012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804035" y="2901950"/>
            <a:ext cx="486981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6090" y="2853055"/>
            <a:ext cx="345249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344785" y="2853055"/>
            <a:ext cx="106743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43660" y="3717290"/>
            <a:ext cx="302069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439920" y="3669665"/>
            <a:ext cx="349186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2024-11-17T05:01:10Z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