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0" y="3076575"/>
            <a:ext cx="57150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981075"/>
            <a:ext cx="9984785" cy="51054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634490" y="2958465"/>
            <a:ext cx="269621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55820" y="2997200"/>
            <a:ext cx="657415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03705" y="3789045"/>
            <a:ext cx="579818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80325" y="3789680"/>
            <a:ext cx="354901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34490" y="4653280"/>
            <a:ext cx="32346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088255" y="4680585"/>
            <a:ext cx="656844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775460" y="5445125"/>
            <a:ext cx="449643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1844675"/>
            <a:ext cx="9984785" cy="269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473" y="2988332"/>
            <a:ext cx="2075667" cy="41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1630" y="2988310"/>
            <a:ext cx="36436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4470" y="2853055"/>
            <a:ext cx="162814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1820" y="2853055"/>
            <a:ext cx="176720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18920" y="3789045"/>
            <a:ext cx="326009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71720" y="3789045"/>
            <a:ext cx="598614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42104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4008120" y="5085080"/>
            <a:ext cx="4390390" cy="1527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908685"/>
            <a:ext cx="9984785" cy="4362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8798" y="2042345"/>
            <a:ext cx="457027" cy="35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7337" y="2042345"/>
            <a:ext cx="457027" cy="35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3795" y="4569460"/>
            <a:ext cx="176784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3935730" y="5271135"/>
            <a:ext cx="4390390" cy="1527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" t="-196" r="12369" b="196"/>
          <a:stretch>
            <a:fillRect/>
          </a:stretch>
        </p:blipFill>
        <p:spPr>
          <a:xfrm>
            <a:off x="1127760" y="1196975"/>
            <a:ext cx="9984785" cy="4546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94510" y="4199890"/>
            <a:ext cx="466598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2610" y="5019675"/>
            <a:ext cx="531939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8085" y="3942080"/>
            <a:ext cx="2832735" cy="201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5425"/>
            <a:ext cx="11340000" cy="45030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17865" y="5036973"/>
            <a:ext cx="428463" cy="37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1443355"/>
            <a:ext cx="9264695" cy="39706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81075"/>
            <a:ext cx="10128930" cy="4980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875" y="2333625"/>
            <a:ext cx="48260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0" y="900000"/>
            <a:ext cx="106949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8978" y="4710156"/>
            <a:ext cx="781245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6357" y="4710156"/>
            <a:ext cx="790224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6796" y="4710156"/>
            <a:ext cx="817165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4175" y="4710156"/>
            <a:ext cx="817165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9" r="10678"/>
          <a:stretch>
            <a:fillRect/>
          </a:stretch>
        </p:blipFill>
        <p:spPr>
          <a:xfrm>
            <a:off x="1127760" y="1988615"/>
            <a:ext cx="10128930" cy="26697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60550" y="4027805"/>
            <a:ext cx="672846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899795"/>
            <a:ext cx="10128930" cy="47720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23695" y="3166745"/>
            <a:ext cx="226885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24020" y="3141345"/>
            <a:ext cx="715835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7850" y="4004945"/>
            <a:ext cx="254698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39920" y="4070985"/>
            <a:ext cx="608901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26725" y="4004945"/>
            <a:ext cx="56134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87805" y="4941570"/>
            <a:ext cx="357441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1412875"/>
            <a:ext cx="10128930" cy="37947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07850" y="3653636"/>
            <a:ext cx="4075163" cy="4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6725" y="4587875"/>
            <a:ext cx="716216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955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40560" y="3895090"/>
            <a:ext cx="217995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8165" y="4004945"/>
            <a:ext cx="481393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92260" y="3933190"/>
            <a:ext cx="210820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40560" y="4725035"/>
            <a:ext cx="168275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48075" y="4797425"/>
            <a:ext cx="790511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40560" y="5661025"/>
            <a:ext cx="926338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2024-11-16T12:07:02Z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