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8025" y="3067050"/>
            <a:ext cx="56959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899795"/>
            <a:ext cx="10056540" cy="5431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7211" y="1185855"/>
            <a:ext cx="495113" cy="4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9855" y="4047490"/>
            <a:ext cx="2110105" cy="12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1820" y="5635680"/>
            <a:ext cx="2789773" cy="4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775" y="1052830"/>
            <a:ext cx="10057130" cy="4090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9" t="-444" r="10997" b="54594"/>
          <a:stretch>
            <a:fillRect/>
          </a:stretch>
        </p:blipFill>
        <p:spPr>
          <a:xfrm>
            <a:off x="4758055" y="5013325"/>
            <a:ext cx="2675890" cy="176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981075"/>
            <a:ext cx="9984785" cy="38252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9" t="-444" r="10997" b="54594"/>
          <a:stretch>
            <a:fillRect/>
          </a:stretch>
        </p:blipFill>
        <p:spPr>
          <a:xfrm>
            <a:off x="4575175" y="4658360"/>
            <a:ext cx="312547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72"/>
          <a:stretch>
            <a:fillRect/>
          </a:stretch>
        </p:blipFill>
        <p:spPr>
          <a:xfrm>
            <a:off x="1559560" y="836930"/>
            <a:ext cx="8976405" cy="586803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1420495" y="1854835"/>
            <a:ext cx="4918710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439545" y="3404870"/>
            <a:ext cx="177038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83273" y="4737828"/>
            <a:ext cx="1101771" cy="29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415415" y="5373370"/>
            <a:ext cx="9359900" cy="136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7" grpId="0" bldLvl="0" animBg="1"/>
      <p:bldP spid="38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837135"/>
            <a:ext cx="10790222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371090" y="5308600"/>
            <a:ext cx="832929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776585" y="5229225"/>
            <a:ext cx="51816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2040" y="6093460"/>
            <a:ext cx="71818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08685"/>
            <a:ext cx="10128930" cy="447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35" y="3043555"/>
            <a:ext cx="26142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1455" y="3861435"/>
            <a:ext cx="346646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015865" y="3789045"/>
            <a:ext cx="636079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49400" y="4653280"/>
            <a:ext cx="346646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920" y="2997200"/>
            <a:ext cx="693610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908685"/>
            <a:ext cx="10200685" cy="5332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225" y="2099310"/>
            <a:ext cx="218186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8120" y="2099310"/>
            <a:ext cx="753554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2924810"/>
            <a:ext cx="526478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4725035"/>
            <a:ext cx="2475230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8120" y="4689475"/>
            <a:ext cx="7056755" cy="119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2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1712" y="3375947"/>
            <a:ext cx="428463" cy="3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412875"/>
            <a:ext cx="10056540" cy="3761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5322" y="1755918"/>
            <a:ext cx="390377" cy="371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908685"/>
            <a:ext cx="10056540" cy="4970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9229" y="2187118"/>
            <a:ext cx="380856" cy="362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10604500" cy="22650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768475" y="2637155"/>
            <a:ext cx="8999220" cy="20294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776730" y="4537710"/>
            <a:ext cx="9269730" cy="224282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12900" y="4715510"/>
            <a:ext cx="194754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8075" y="4715510"/>
            <a:ext cx="603440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2480" y="4941570"/>
            <a:ext cx="19475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8475" y="6021070"/>
            <a:ext cx="590486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923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7401" y="6013157"/>
            <a:ext cx="736164" cy="32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5514" y="6013157"/>
            <a:ext cx="745142" cy="32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1582" y="6013157"/>
            <a:ext cx="736165" cy="32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