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3"/>
    <p:sldId id="352" r:id="rId4"/>
    <p:sldId id="351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3"/>
          <a:stretch>
            <a:fillRect/>
          </a:stretch>
        </p:blipFill>
        <p:spPr>
          <a:xfrm>
            <a:off x="4368165" y="2924810"/>
            <a:ext cx="3432220" cy="829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2715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7059" y="3746380"/>
            <a:ext cx="257078" cy="20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379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0737" y="1613204"/>
            <a:ext cx="238035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6152" y="4310116"/>
            <a:ext cx="257078" cy="20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4"/>
          <a:stretch>
            <a:fillRect/>
          </a:stretch>
        </p:blipFill>
        <p:spPr>
          <a:xfrm>
            <a:off x="1343660" y="1268730"/>
            <a:ext cx="9624740" cy="4074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4370" y="3530208"/>
            <a:ext cx="1866196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0380" y="3269615"/>
            <a:ext cx="20707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8829" y="3530208"/>
            <a:ext cx="1866196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2305" y="4341214"/>
            <a:ext cx="971183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36763" y="4341214"/>
            <a:ext cx="837884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67120" y="4165600"/>
            <a:ext cx="9131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60120"/>
            <a:ext cx="11340000" cy="313848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28040" y="2416810"/>
            <a:ext cx="316103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7565" y="3061970"/>
            <a:ext cx="399859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74285" y="2981325"/>
            <a:ext cx="272605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80031" y="3596303"/>
            <a:ext cx="1809068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59981" y="3596303"/>
            <a:ext cx="1428211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80031" y="4082816"/>
            <a:ext cx="1685289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759981" y="4082816"/>
            <a:ext cx="1551988" cy="22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3170"/>
            <a:ext cx="11340000" cy="231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2828925"/>
            <a:ext cx="32029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727" y="3619582"/>
            <a:ext cx="1942367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727" y="4105525"/>
            <a:ext cx="1685289" cy="2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71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>
            <a:fillRect/>
          </a:stretch>
        </p:blipFill>
        <p:spPr>
          <a:xfrm>
            <a:off x="3610610" y="3573145"/>
            <a:ext cx="4970780" cy="291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0610" y="3644900"/>
            <a:ext cx="4970780" cy="280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061415"/>
            <a:ext cx="11340000" cy="2652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6961" y="2252271"/>
            <a:ext cx="199949" cy="2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1369" y="3340155"/>
            <a:ext cx="1075919" cy="20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6920" y="2195195"/>
            <a:ext cx="414909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104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16826" y="5619494"/>
            <a:ext cx="304685" cy="20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675" y="3382010"/>
            <a:ext cx="6553200" cy="224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701165"/>
            <a:ext cx="9336450" cy="3354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9755" y="2422525"/>
            <a:ext cx="324675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0230" y="3027045"/>
            <a:ext cx="174244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0595" y="3589655"/>
            <a:ext cx="149479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3945" y="4151630"/>
            <a:ext cx="97091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9280" y="4671695"/>
            <a:ext cx="329438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053647"/>
            <a:ext cx="1761460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3463925"/>
            <a:ext cx="275082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2040" y="3519805"/>
            <a:ext cx="282384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97610" y="4199890"/>
            <a:ext cx="306514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06498" y="4416352"/>
            <a:ext cx="1618639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97610" y="5002530"/>
            <a:ext cx="309562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16020" y="5169176"/>
            <a:ext cx="1609118" cy="2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78841" y="5750470"/>
            <a:ext cx="549385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8841" y="6236470"/>
            <a:ext cx="5436725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  <p:bldP spid="14" grpId="0" bldLvl="0" animBg="1"/>
      <p:bldP spid="16" grpId="0" animBg="1"/>
      <p:bldP spid="18" grpId="0" bldLvl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316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5425" y="2021771"/>
            <a:ext cx="656977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4921" y="2021771"/>
            <a:ext cx="504634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4946" y="2650723"/>
            <a:ext cx="199949" cy="2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5305" y="2650490"/>
            <a:ext cx="34290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5828" y="2650723"/>
            <a:ext cx="799798" cy="21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3000" y="3241675"/>
            <a:ext cx="138049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2805" y="3860979"/>
            <a:ext cx="1399647" cy="2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6256" y="3860979"/>
            <a:ext cx="1228261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91625" y="4537710"/>
            <a:ext cx="29845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72427" y="5128413"/>
            <a:ext cx="218992" cy="2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354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8699" y="3826602"/>
            <a:ext cx="2228010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9657" y="4293581"/>
            <a:ext cx="1989974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8699" y="4751030"/>
            <a:ext cx="2342267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911860" y="1701165"/>
            <a:ext cx="10344830" cy="3271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8792" y="2807841"/>
            <a:ext cx="1094962" cy="2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9321" y="3275231"/>
            <a:ext cx="1437732" cy="2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321" y="3733081"/>
            <a:ext cx="1656725" cy="22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1235" y="4181393"/>
            <a:ext cx="3894256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50" t="43189" r="4329"/>
          <a:stretch>
            <a:fillRect/>
          </a:stretch>
        </p:blipFill>
        <p:spPr>
          <a:xfrm>
            <a:off x="6863715" y="2574290"/>
            <a:ext cx="2304370" cy="1905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880"/>
            <a:ext cx="11340000" cy="292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1618" y="3057748"/>
            <a:ext cx="1485340" cy="2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669" y="3525705"/>
            <a:ext cx="1294911" cy="2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669" y="3984112"/>
            <a:ext cx="2180403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583" y="4432969"/>
            <a:ext cx="3637178" cy="248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13080"/>
            <a:ext cx="11340000" cy="4017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95" y="3426778"/>
            <a:ext cx="2799294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3373" y="3894414"/>
            <a:ext cx="4141813" cy="47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424" y="4648358"/>
            <a:ext cx="1190176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338" y="5096907"/>
            <a:ext cx="3637178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67715" y="942975"/>
            <a:ext cx="10776630" cy="5057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9962" y="2333646"/>
            <a:ext cx="5208211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47" y="2828880"/>
            <a:ext cx="2018539" cy="55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6889" y="3581256"/>
            <a:ext cx="1199697" cy="199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8702" y="4057443"/>
            <a:ext cx="704584" cy="1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665" y="4471670"/>
            <a:ext cx="566864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440" y="5276482"/>
            <a:ext cx="837884" cy="19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9483" y="5714574"/>
            <a:ext cx="4798790" cy="2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5120"/>
            <a:ext cx="11340000" cy="440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294" y="2834337"/>
            <a:ext cx="1513904" cy="2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4669" y="2834337"/>
            <a:ext cx="1399647" cy="2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4266" y="2834337"/>
            <a:ext cx="1475818" cy="22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294" y="3300915"/>
            <a:ext cx="3303929" cy="55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770" y="4053205"/>
            <a:ext cx="9696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69657" y="4805390"/>
            <a:ext cx="647455" cy="1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1294" y="5252924"/>
            <a:ext cx="4636926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5" y="1124790"/>
            <a:ext cx="11340000" cy="2309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9350" y="1897788"/>
            <a:ext cx="361813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1592" y="1897788"/>
            <a:ext cx="333249" cy="2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9130" y="3100070"/>
            <a:ext cx="34226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270" y="3005455"/>
            <a:ext cx="3254375" cy="26835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5" y="5598365"/>
            <a:ext cx="11340000" cy="6010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94438" y="5808255"/>
            <a:ext cx="209471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95325" y="1196975"/>
            <a:ext cx="10920775" cy="4180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6967" y="1997131"/>
            <a:ext cx="1513904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9511" y="2587572"/>
            <a:ext cx="333249" cy="247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9612" y="3206582"/>
            <a:ext cx="314206" cy="1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71048" y="4387463"/>
            <a:ext cx="361813" cy="2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9511" y="4387463"/>
            <a:ext cx="799797" cy="2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1148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0628" y="2002885"/>
            <a:ext cx="295163" cy="21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3046" y="2012459"/>
            <a:ext cx="323726" cy="21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3071" y="1993312"/>
            <a:ext cx="199949" cy="22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1786" y="2586861"/>
            <a:ext cx="323727" cy="22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1812" y="2596434"/>
            <a:ext cx="152342" cy="210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520" y="3077845"/>
            <a:ext cx="4886960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13080"/>
            <a:ext cx="11340000" cy="4148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15158" y="2175954"/>
            <a:ext cx="266599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62664" y="4674368"/>
            <a:ext cx="238035" cy="2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193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6493" y="2176886"/>
            <a:ext cx="247556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1329" y="4339969"/>
            <a:ext cx="266599" cy="2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64845"/>
            <a:ext cx="11340000" cy="3268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3222" y="2308178"/>
            <a:ext cx="247556" cy="20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51484" y="3385059"/>
            <a:ext cx="247556" cy="2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80975"/>
            <a:ext cx="11340000" cy="4580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5909" y="1261906"/>
            <a:ext cx="238035" cy="1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2024-11-16T01:55:51Z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