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3325" y="3165475"/>
            <a:ext cx="72453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268730"/>
            <a:ext cx="116840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08575" y="2863850"/>
            <a:ext cx="146812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33285" y="2863850"/>
            <a:ext cx="146812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3470" y="4082415"/>
            <a:ext cx="592455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6000" y="4859020"/>
            <a:ext cx="448310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40685" y="4859020"/>
            <a:ext cx="448310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05860" y="5551805"/>
            <a:ext cx="1141095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9095" y="4128135"/>
            <a:ext cx="562610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06485" y="5551805"/>
            <a:ext cx="258445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857375"/>
            <a:ext cx="1168400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35265" y="4500880"/>
            <a:ext cx="8121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2114550"/>
            <a:ext cx="114046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275" y="3176270"/>
            <a:ext cx="1074166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170" y="3678555"/>
            <a:ext cx="110737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535" y="4203700"/>
            <a:ext cx="279654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91285"/>
            <a:ext cx="11734800" cy="49593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623685" y="4874260"/>
            <a:ext cx="168084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25970" y="5392420"/>
            <a:ext cx="152146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0940" y="5864860"/>
            <a:ext cx="155194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698625"/>
            <a:ext cx="11696700" cy="34607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687060" y="1698625"/>
            <a:ext cx="5924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8365" y="3754755"/>
            <a:ext cx="5924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5025" y="4265295"/>
            <a:ext cx="5924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5025" y="4737100"/>
            <a:ext cx="5924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263015"/>
            <a:ext cx="11753850" cy="53975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405380" y="4813300"/>
            <a:ext cx="5924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73670" y="4744720"/>
            <a:ext cx="76009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7580" y="5316220"/>
            <a:ext cx="5924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577340"/>
            <a:ext cx="11734800" cy="193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3688715"/>
            <a:ext cx="11753850" cy="14605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51535" y="2056765"/>
            <a:ext cx="832929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2305" y="2627630"/>
            <a:ext cx="5924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730" y="4158615"/>
            <a:ext cx="1119314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585" y="4660900"/>
            <a:ext cx="666940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775" y="1266825"/>
            <a:ext cx="10712450" cy="543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285" y="752475"/>
            <a:ext cx="3251200" cy="3873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44625"/>
            <a:ext cx="1171575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48930" y="1444625"/>
            <a:ext cx="289941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9195" y="1939925"/>
            <a:ext cx="8861425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340" y="2437130"/>
            <a:ext cx="5924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8370" y="4942840"/>
            <a:ext cx="24339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635" y="4942840"/>
            <a:ext cx="384302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656080"/>
            <a:ext cx="11766550" cy="487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730" y="906780"/>
            <a:ext cx="755650" cy="3683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1341120"/>
            <a:ext cx="11474450" cy="4711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2025-02-25T03:02:54Z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