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6550" y="2261870"/>
            <a:ext cx="6438900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086421"/>
            <a:ext cx="219047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3359785" y="2924810"/>
            <a:ext cx="1322705" cy="698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7752080" y="2924810"/>
            <a:ext cx="673100" cy="6775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4809490" y="3644900"/>
            <a:ext cx="1322705" cy="698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8688070" y="3644900"/>
            <a:ext cx="1322705" cy="698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127760" y="4436745"/>
            <a:ext cx="1322705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0476" y="1153560"/>
            <a:ext cx="200000" cy="19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38" y="2430809"/>
            <a:ext cx="1209523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2840801"/>
            <a:ext cx="542857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3333" y="2850336"/>
            <a:ext cx="561904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714" y="2840801"/>
            <a:ext cx="1057142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7619" y="4089847"/>
            <a:ext cx="561904" cy="25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7619" y="4099382"/>
            <a:ext cx="542857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81904" y="4099382"/>
            <a:ext cx="561904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39047" y="4089847"/>
            <a:ext cx="1419047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7619" y="4509374"/>
            <a:ext cx="4066666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91428" y="4919366"/>
            <a:ext cx="1847619" cy="25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869338"/>
            <a:ext cx="1047619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333" y="1859791"/>
            <a:ext cx="2619047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2747583"/>
            <a:ext cx="552380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5714" y="2757130"/>
            <a:ext cx="561904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9047" y="3635375"/>
            <a:ext cx="1190476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3809" y="3635375"/>
            <a:ext cx="533333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476" y="3644921"/>
            <a:ext cx="1152380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86666" y="4284514"/>
            <a:ext cx="523809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42650" y="4173220"/>
            <a:ext cx="47752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6666" y="4694998"/>
            <a:ext cx="285714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15238" y="4704544"/>
            <a:ext cx="533333" cy="2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