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7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image" Target="../media/image7.png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image" Target="../media/image6.png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10.xml"/><Relationship Id="rId12" Type="http://schemas.openxmlformats.org/officeDocument/2006/relationships/tags" Target="../tags/tag9.xml"/><Relationship Id="rId11" Type="http://schemas.openxmlformats.org/officeDocument/2006/relationships/tags" Target="../tags/tag8.xml"/><Relationship Id="rId10" Type="http://schemas.openxmlformats.org/officeDocument/2006/relationships/tags" Target="../tags/tag7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6.xml"/><Relationship Id="rId7" Type="http://schemas.openxmlformats.org/officeDocument/2006/relationships/tags" Target="../tags/tag15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image" Target="../media/image10.png"/><Relationship Id="rId2" Type="http://schemas.openxmlformats.org/officeDocument/2006/relationships/tags" Target="../tags/tag1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66875" y="2190750"/>
            <a:ext cx="8858250" cy="24765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47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43809" y="1105348"/>
            <a:ext cx="228571" cy="190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2419800"/>
            <a:ext cx="10800000" cy="37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grayscl/>
          </a:blip>
          <a:stretch>
            <a:fillRect/>
          </a:stretch>
        </p:blipFill>
        <p:spPr>
          <a:xfrm>
            <a:off x="3870000" y="3009600"/>
            <a:ext cx="1277620" cy="6743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grayscl/>
          </a:blip>
          <a:stretch>
            <a:fillRect/>
          </a:stretch>
        </p:blipFill>
        <p:spPr>
          <a:xfrm>
            <a:off x="6816400" y="3009600"/>
            <a:ext cx="1277620" cy="67437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grayscl/>
          </a:blip>
          <a:stretch>
            <a:fillRect/>
          </a:stretch>
        </p:blipFill>
        <p:spPr>
          <a:xfrm>
            <a:off x="10704195" y="3009900"/>
            <a:ext cx="673100" cy="67754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>
            <a:grayscl/>
          </a:blip>
          <a:stretch>
            <a:fillRect/>
          </a:stretch>
        </p:blipFill>
        <p:spPr>
          <a:xfrm>
            <a:off x="6433200" y="3789045"/>
            <a:ext cx="673100" cy="67754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5">
            <a:grayscl/>
          </a:blip>
          <a:stretch>
            <a:fillRect/>
          </a:stretch>
        </p:blipFill>
        <p:spPr>
          <a:xfrm>
            <a:off x="9133201" y="3810970"/>
            <a:ext cx="1277620" cy="67437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5">
            <a:grayscl/>
          </a:blip>
          <a:stretch>
            <a:fillRect/>
          </a:stretch>
        </p:blipFill>
        <p:spPr>
          <a:xfrm>
            <a:off x="3308400" y="4597200"/>
            <a:ext cx="1277620" cy="67437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8">
            <a:grayscl/>
          </a:blip>
          <a:stretch>
            <a:fillRect/>
          </a:stretch>
        </p:blipFill>
        <p:spPr>
          <a:xfrm>
            <a:off x="6024245" y="4613275"/>
            <a:ext cx="673100" cy="67754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5">
            <a:grayscl/>
          </a:blip>
          <a:stretch>
            <a:fillRect/>
          </a:stretch>
        </p:blipFill>
        <p:spPr>
          <a:xfrm>
            <a:off x="1069200" y="5373070"/>
            <a:ext cx="1277620" cy="674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74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910476" y="2068450"/>
            <a:ext cx="295238" cy="238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10476" y="2507030"/>
            <a:ext cx="295238" cy="238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10476" y="2945611"/>
            <a:ext cx="295238" cy="238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88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53333" y="2478551"/>
            <a:ext cx="2895238" cy="24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67619" y="2936237"/>
            <a:ext cx="561904" cy="219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77142" y="2917167"/>
            <a:ext cx="2238095" cy="24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3284670"/>
            <a:ext cx="10800000" cy="2665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3234291" y="3838880"/>
            <a:ext cx="552380" cy="229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9100958" y="3829325"/>
            <a:ext cx="2504761" cy="248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white">
          <a:xfrm>
            <a:off x="1415244" y="4307093"/>
            <a:ext cx="276190" cy="200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7"/>
            </p:custDataLst>
          </p:nvPr>
        </p:nvSpPr>
        <p:spPr bwMode="white">
          <a:xfrm>
            <a:off x="1662863" y="5157520"/>
            <a:ext cx="9942857" cy="257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8"/>
            </p:custDataLst>
          </p:nvPr>
        </p:nvSpPr>
        <p:spPr bwMode="white">
          <a:xfrm>
            <a:off x="1415244" y="5606622"/>
            <a:ext cx="1704761" cy="248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794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62857" y="1717604"/>
            <a:ext cx="1076190" cy="19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29523" y="1717604"/>
            <a:ext cx="1466666" cy="181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24505" y="2549525"/>
            <a:ext cx="1333500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24955" y="2559050"/>
            <a:ext cx="1311275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2023-12-24T16:01:37Z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