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9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image" Target="../media/image5.png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4.png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371600" y="2909570"/>
            <a:ext cx="9448800" cy="10382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325" y="1052195"/>
            <a:ext cx="10800000" cy="2329291"/>
          </a:xfrm>
          <a:prstGeom prst="rect">
            <a:avLst/>
          </a:prstGeom>
        </p:spPr>
      </p:pic>
      <p:sp>
        <p:nvSpPr>
          <p:cNvPr id="20" name="文本框 19"/>
          <p:cNvSpPr txBox="1"/>
          <p:nvPr>
            <p:custDataLst>
              <p:tags r:id="rId3"/>
            </p:custDataLst>
          </p:nvPr>
        </p:nvSpPr>
        <p:spPr>
          <a:xfrm>
            <a:off x="5226685" y="1483995"/>
            <a:ext cx="4724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B24A4"/>
                </a:solidFill>
                <a:latin typeface="宋体" panose="02010600030101010101" pitchFamily="2" charset="-122"/>
              </a:rPr>
              <a:t>√</a:t>
            </a:r>
            <a:endParaRPr lang="en-US" altLang="zh-CN" sz="3200">
              <a:solidFill>
                <a:srgbClr val="FB24A4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4"/>
            </p:custDataLst>
          </p:nvPr>
        </p:nvSpPr>
        <p:spPr>
          <a:xfrm>
            <a:off x="7026910" y="1915795"/>
            <a:ext cx="4724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B24A4"/>
                </a:solidFill>
                <a:latin typeface="宋体" panose="02010600030101010101" pitchFamily="2" charset="-122"/>
              </a:rPr>
              <a:t>√</a:t>
            </a:r>
            <a:endParaRPr lang="en-US" altLang="zh-CN" sz="3200">
              <a:solidFill>
                <a:srgbClr val="FB24A4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1554480" y="2419985"/>
            <a:ext cx="4724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B24A4"/>
                </a:solidFill>
                <a:latin typeface="宋体" panose="02010600030101010101" pitchFamily="2" charset="-122"/>
              </a:rPr>
              <a:t>√</a:t>
            </a:r>
            <a:endParaRPr lang="en-US" altLang="zh-CN" sz="3200">
              <a:solidFill>
                <a:srgbClr val="FB24A4"/>
              </a:solidFill>
              <a:latin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6"/>
            </p:custDataLst>
          </p:nvPr>
        </p:nvSpPr>
        <p:spPr>
          <a:xfrm>
            <a:off x="4578985" y="2851785"/>
            <a:ext cx="4724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B24A4"/>
                </a:solidFill>
                <a:latin typeface="宋体" panose="02010600030101010101" pitchFamily="2" charset="-122"/>
              </a:rPr>
              <a:t>√</a:t>
            </a:r>
            <a:endParaRPr lang="en-US" altLang="zh-CN" sz="3200">
              <a:solidFill>
                <a:srgbClr val="FB24A4"/>
              </a:solidFill>
              <a:latin typeface="宋体" panose="02010600030101010101" pitchFamily="2" charset="-122"/>
            </a:endParaRPr>
          </a:p>
        </p:txBody>
      </p:sp>
      <p:pic>
        <p:nvPicPr>
          <p:cNvPr id="12" name="img_167772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435165"/>
            <a:ext cx="10800000" cy="2346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>
            <p:custDataLst>
              <p:tags r:id="rId9"/>
            </p:custDataLst>
          </p:nvPr>
        </p:nvSpPr>
        <p:spPr bwMode="white">
          <a:xfrm>
            <a:off x="7961901" y="3606882"/>
            <a:ext cx="228571" cy="190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9" grpId="0"/>
      <p:bldP spid="9" grpId="1"/>
      <p:bldP spid="10" grpId="0"/>
      <p:bldP spid="10" grpId="1"/>
      <p:bldP spid="11" grpId="0"/>
      <p:bldP spid="11" grpId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4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77142" y="2517946"/>
            <a:ext cx="542857" cy="238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43809" y="2517946"/>
            <a:ext cx="552380" cy="248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67619" y="2517946"/>
            <a:ext cx="1076190" cy="238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43809" y="2517946"/>
            <a:ext cx="914286" cy="238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7619" y="2966462"/>
            <a:ext cx="1590476" cy="238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05714" y="2966462"/>
            <a:ext cx="809523" cy="229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520000" y="2956919"/>
            <a:ext cx="514285" cy="248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43809" y="3405435"/>
            <a:ext cx="523809" cy="229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34440" y="4174490"/>
            <a:ext cx="10324465" cy="36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86666" y="4722352"/>
            <a:ext cx="5857142" cy="248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bldLvl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45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96190" y="1162779"/>
            <a:ext cx="295238" cy="238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62857" y="1162779"/>
            <a:ext cx="295238" cy="238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29523" y="1162779"/>
            <a:ext cx="295238" cy="238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96190" y="1162779"/>
            <a:ext cx="295237" cy="238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62857" y="1162779"/>
            <a:ext cx="295238" cy="238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4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405714" y="3699300"/>
            <a:ext cx="1057142" cy="228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34285" y="4204709"/>
            <a:ext cx="1057142" cy="257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91428" y="4729190"/>
            <a:ext cx="1723809" cy="247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</Words>
  <Application>WPS 演示</Application>
  <PresentationFormat>宽屏</PresentationFormat>
  <Paragraphs>8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2023-12-24T15:41:15Z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