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7" r:id="rId5"/>
    <p:sldId id="326" r:id="rId6"/>
    <p:sldId id="325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5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png"/><Relationship Id="rId3" Type="http://schemas.openxmlformats.org/officeDocument/2006/relationships/tags" Target="../tags/tag2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9.xml"/><Relationship Id="rId8" Type="http://schemas.openxmlformats.org/officeDocument/2006/relationships/image" Target="../media/image6.png"/><Relationship Id="rId7" Type="http://schemas.openxmlformats.org/officeDocument/2006/relationships/tags" Target="../tags/tag8.xml"/><Relationship Id="rId6" Type="http://schemas.openxmlformats.org/officeDocument/2006/relationships/tags" Target="../tags/tag7.xml"/><Relationship Id="rId5" Type="http://schemas.openxmlformats.org/officeDocument/2006/relationships/tags" Target="../tags/tag6.xml"/><Relationship Id="rId4" Type="http://schemas.openxmlformats.org/officeDocument/2006/relationships/tags" Target="../tags/tag5.xml"/><Relationship Id="rId3" Type="http://schemas.openxmlformats.org/officeDocument/2006/relationships/tags" Target="../tags/tag4.xml"/><Relationship Id="rId2" Type="http://schemas.openxmlformats.org/officeDocument/2006/relationships/image" Target="../media/image5.png"/><Relationship Id="rId16" Type="http://schemas.openxmlformats.org/officeDocument/2006/relationships/slideLayout" Target="../slideLayouts/slideLayout1.xml"/><Relationship Id="rId15" Type="http://schemas.openxmlformats.org/officeDocument/2006/relationships/tags" Target="../tags/tag14.xml"/><Relationship Id="rId14" Type="http://schemas.openxmlformats.org/officeDocument/2006/relationships/tags" Target="../tags/tag13.xml"/><Relationship Id="rId13" Type="http://schemas.openxmlformats.org/officeDocument/2006/relationships/image" Target="../media/image7.png"/><Relationship Id="rId12" Type="http://schemas.openxmlformats.org/officeDocument/2006/relationships/tags" Target="../tags/tag12.xml"/><Relationship Id="rId11" Type="http://schemas.openxmlformats.org/officeDocument/2006/relationships/tags" Target="../tags/tag11.xml"/><Relationship Id="rId10" Type="http://schemas.openxmlformats.org/officeDocument/2006/relationships/tags" Target="../tags/tag10.xml"/><Relationship Id="rId1" Type="http://schemas.openxmlformats.org/officeDocument/2006/relationships/tags" Target="../tags/tag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487805" y="2132330"/>
            <a:ext cx="9334500" cy="1057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935730" y="3429000"/>
            <a:ext cx="4362450" cy="18859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23570" y="1124585"/>
            <a:ext cx="8590280" cy="1489075"/>
          </a:xfrm>
          <a:prstGeom prst="rect">
            <a:avLst/>
          </a:prstGeom>
        </p:spPr>
      </p:pic>
      <p:sp>
        <p:nvSpPr>
          <p:cNvPr id="20" name="文本框 19"/>
          <p:cNvSpPr txBox="1"/>
          <p:nvPr>
            <p:custDataLst>
              <p:tags r:id="rId3"/>
            </p:custDataLst>
          </p:nvPr>
        </p:nvSpPr>
        <p:spPr>
          <a:xfrm>
            <a:off x="2712085" y="1628140"/>
            <a:ext cx="4724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>
                <a:solidFill>
                  <a:srgbClr val="FB24A4"/>
                </a:solidFill>
                <a:latin typeface="宋体" panose="02010600030101010101" pitchFamily="2" charset="-122"/>
              </a:rPr>
              <a:t>√</a:t>
            </a:r>
            <a:endParaRPr lang="en-US" altLang="zh-CN" sz="3200">
              <a:solidFill>
                <a:srgbClr val="FB24A4"/>
              </a:solidFill>
              <a:latin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4"/>
            </p:custDataLst>
          </p:nvPr>
        </p:nvSpPr>
        <p:spPr>
          <a:xfrm>
            <a:off x="4512310" y="1628140"/>
            <a:ext cx="4724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>
                <a:solidFill>
                  <a:srgbClr val="FB24A4"/>
                </a:solidFill>
                <a:latin typeface="宋体" panose="02010600030101010101" pitchFamily="2" charset="-122"/>
              </a:rPr>
              <a:t>√</a:t>
            </a:r>
            <a:endParaRPr lang="en-US" altLang="zh-CN" sz="3200">
              <a:solidFill>
                <a:srgbClr val="FB24A4"/>
              </a:solidFill>
              <a:latin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5"/>
            </p:custDataLst>
          </p:nvPr>
        </p:nvSpPr>
        <p:spPr>
          <a:xfrm>
            <a:off x="3000375" y="2059940"/>
            <a:ext cx="4724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>
                <a:solidFill>
                  <a:srgbClr val="FB24A4"/>
                </a:solidFill>
                <a:latin typeface="宋体" panose="02010600030101010101" pitchFamily="2" charset="-122"/>
              </a:rPr>
              <a:t>√</a:t>
            </a:r>
            <a:endParaRPr lang="en-US" altLang="zh-CN" sz="3200">
              <a:solidFill>
                <a:srgbClr val="FB24A4"/>
              </a:solidFill>
              <a:latin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6"/>
            </p:custDataLst>
          </p:nvPr>
        </p:nvSpPr>
        <p:spPr>
          <a:xfrm>
            <a:off x="7896860" y="2059940"/>
            <a:ext cx="4724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>
                <a:solidFill>
                  <a:srgbClr val="FB24A4"/>
                </a:solidFill>
                <a:latin typeface="宋体" panose="02010600030101010101" pitchFamily="2" charset="-122"/>
              </a:rPr>
              <a:t>√</a:t>
            </a:r>
            <a:endParaRPr lang="en-US" altLang="zh-CN" sz="3200">
              <a:solidFill>
                <a:srgbClr val="FB24A4"/>
              </a:solidFill>
              <a:latin typeface="宋体" panose="02010600030101010101" pitchFamily="2" charset="-122"/>
            </a:endParaRPr>
          </a:p>
        </p:txBody>
      </p:sp>
      <p:pic>
        <p:nvPicPr>
          <p:cNvPr id="11" name="img_16777215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2708725"/>
            <a:ext cx="10800000" cy="18408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/>
          <p:cNvSpPr/>
          <p:nvPr>
            <p:custDataLst>
              <p:tags r:id="rId9"/>
            </p:custDataLst>
          </p:nvPr>
        </p:nvSpPr>
        <p:spPr bwMode="white">
          <a:xfrm>
            <a:off x="2790473" y="3328705"/>
            <a:ext cx="247619" cy="190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10"/>
            </p:custDataLst>
          </p:nvPr>
        </p:nvSpPr>
        <p:spPr bwMode="white">
          <a:xfrm>
            <a:off x="3342854" y="3748384"/>
            <a:ext cx="200000" cy="190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11"/>
            </p:custDataLst>
          </p:nvPr>
        </p:nvSpPr>
        <p:spPr bwMode="white">
          <a:xfrm>
            <a:off x="3314282" y="4177601"/>
            <a:ext cx="247619" cy="190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5" name="img_16777215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4635950"/>
            <a:ext cx="10800000" cy="13621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6" name="矩形 15"/>
          <p:cNvSpPr/>
          <p:nvPr>
            <p:custDataLst>
              <p:tags r:id="rId14"/>
            </p:custDataLst>
          </p:nvPr>
        </p:nvSpPr>
        <p:spPr bwMode="white">
          <a:xfrm>
            <a:off x="4175860" y="5664715"/>
            <a:ext cx="200000" cy="190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15"/>
            </p:custDataLst>
          </p:nvPr>
        </p:nvSpPr>
        <p:spPr bwMode="white">
          <a:xfrm>
            <a:off x="10261575" y="5664715"/>
            <a:ext cx="238095" cy="190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0" grpId="1"/>
      <p:bldP spid="8" grpId="0"/>
      <p:bldP spid="8" grpId="1"/>
      <p:bldP spid="9" grpId="0"/>
      <p:bldP spid="9" grpId="1"/>
      <p:bldP spid="10" grpId="0"/>
      <p:bldP spid="10" grpId="1"/>
      <p:bldP spid="12" grpId="0" bldLvl="0" animBg="1"/>
      <p:bldP spid="13" grpId="0" bldLvl="0" animBg="1"/>
      <p:bldP spid="14" grpId="0" bldLvl="0" animBg="1"/>
      <p:bldP spid="16" grpId="0" bldLvl="0" animBg="1"/>
      <p:bldP spid="1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027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281904" y="2050488"/>
            <a:ext cx="247619" cy="190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15238" y="2871285"/>
            <a:ext cx="2095238" cy="248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291428" y="2871285"/>
            <a:ext cx="542857" cy="238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691428" y="3300772"/>
            <a:ext cx="1085714" cy="238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510476" y="3720714"/>
            <a:ext cx="514285" cy="248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929523" y="4150201"/>
            <a:ext cx="1057142" cy="248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405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48571" y="1497579"/>
            <a:ext cx="2323809" cy="248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653333" y="1918042"/>
            <a:ext cx="3161904" cy="248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986666" y="2357617"/>
            <a:ext cx="247619" cy="219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939047" y="2778081"/>
            <a:ext cx="3123809" cy="238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802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824761" y="1610757"/>
            <a:ext cx="1333333" cy="257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86666" y="1620291"/>
            <a:ext cx="1342857" cy="238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081904" y="2039774"/>
            <a:ext cx="1876190" cy="247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615238" y="2039774"/>
            <a:ext cx="1885713" cy="247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872380" y="2888273"/>
            <a:ext cx="1847619" cy="247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339047" y="2897807"/>
            <a:ext cx="1885714" cy="228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862857" y="3965582"/>
            <a:ext cx="1076190" cy="228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100952" y="4394598"/>
            <a:ext cx="552380" cy="247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415238" y="4394598"/>
            <a:ext cx="542857" cy="247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1" grpId="0" animBg="1"/>
      <p:bldP spid="12" grpId="0" animBg="1"/>
      <p:bldP spid="13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</Words>
  <Application>WPS 演示</Application>
  <PresentationFormat>宽屏</PresentationFormat>
  <Paragraphs>8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2023-12-24T15:58:38Z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