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2132330"/>
            <a:ext cx="83248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88385" y="3356610"/>
            <a:ext cx="5057775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4799965" y="1613535"/>
            <a:ext cx="1296670" cy="6838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3143885" y="2420620"/>
            <a:ext cx="1296670" cy="6838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680325" y="1613535"/>
            <a:ext cx="673100" cy="6775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grayscl/>
          </a:blip>
          <a:stretch>
            <a:fillRect/>
          </a:stretch>
        </p:blipFill>
        <p:spPr>
          <a:xfrm>
            <a:off x="10128250" y="1613535"/>
            <a:ext cx="673100" cy="6775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8976360" y="2420620"/>
            <a:ext cx="1282065" cy="6762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7056755" y="3213100"/>
            <a:ext cx="1279525" cy="67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610466"/>
            <a:ext cx="276190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7142" y="1619995"/>
            <a:ext cx="276190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0476" y="1648583"/>
            <a:ext cx="180952" cy="1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6175" y="1490980"/>
            <a:ext cx="37973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0476" y="1610466"/>
            <a:ext cx="295238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8095" y="1610466"/>
            <a:ext cx="276190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0952" y="2058345"/>
            <a:ext cx="276190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77142" y="2058345"/>
            <a:ext cx="295238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72380" y="2096462"/>
            <a:ext cx="266666" cy="1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8095" y="2067874"/>
            <a:ext cx="304761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29523" y="2077404"/>
            <a:ext cx="266666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39047" y="2067874"/>
            <a:ext cx="304761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84215" y="2456815"/>
            <a:ext cx="57404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62857" y="3001750"/>
            <a:ext cx="209523" cy="1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43809" y="3878450"/>
            <a:ext cx="314285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39047" y="3878450"/>
            <a:ext cx="314285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29523" y="4326329"/>
            <a:ext cx="304761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3040649"/>
            <a:ext cx="3514285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507764"/>
            <a:ext cx="552380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190" y="3498231"/>
            <a:ext cx="514285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5060" y="4302125"/>
            <a:ext cx="1044321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7619" y="4861443"/>
            <a:ext cx="4704761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15238" y="1715601"/>
            <a:ext cx="1057142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761" y="1715601"/>
            <a:ext cx="857142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142" y="1706067"/>
            <a:ext cx="619047" cy="2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2857" y="2278068"/>
            <a:ext cx="1885714" cy="2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86666" y="2287602"/>
            <a:ext cx="847619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10476" y="2716603"/>
            <a:ext cx="4152380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