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6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6.png"/><Relationship Id="rId2" Type="http://schemas.openxmlformats.org/officeDocument/2006/relationships/tags" Target="../tags/tag9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3" Type="http://schemas.openxmlformats.org/officeDocument/2006/relationships/image" Target="../media/image9.png"/><Relationship Id="rId2" Type="http://schemas.openxmlformats.org/officeDocument/2006/relationships/tags" Target="../tags/tag14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52570" y="2181225"/>
            <a:ext cx="4086225" cy="2495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67715" y="1052195"/>
            <a:ext cx="9423400" cy="154940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3"/>
            </p:custDataLst>
          </p:nvPr>
        </p:nvSpPr>
        <p:spPr>
          <a:xfrm>
            <a:off x="1991995" y="155638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5304155" y="155638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8328660" y="155638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2496820" y="198818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5376545" y="201803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9264650" y="201803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6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2506353"/>
            <a:ext cx="8047619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3859634"/>
            <a:ext cx="10323810" cy="257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7740" y="4179570"/>
            <a:ext cx="385318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88655"/>
            <a:ext cx="10800000" cy="1809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739047" y="5669719"/>
            <a:ext cx="1095238" cy="22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4081904" y="5669719"/>
            <a:ext cx="1057142" cy="23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6558095" y="5660194"/>
            <a:ext cx="3990477" cy="25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1243809" y="6117388"/>
            <a:ext cx="3000000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4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77142" y="1134084"/>
            <a:ext cx="219047" cy="19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9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53333" y="3002662"/>
            <a:ext cx="542857" cy="2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43809" y="3012196"/>
            <a:ext cx="542857" cy="219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39047" y="3898823"/>
            <a:ext cx="523809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62857" y="3908357"/>
            <a:ext cx="552380" cy="2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10476" y="3898823"/>
            <a:ext cx="523809" cy="2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67619" y="3898823"/>
            <a:ext cx="1304761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0000" y="4356437"/>
            <a:ext cx="1847619" cy="2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24761" y="4346903"/>
            <a:ext cx="3104761" cy="2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61350"/>
            <a:ext cx="10800000" cy="1805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7139047" y="4833334"/>
            <a:ext cx="200000" cy="19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2023-12-24T16:29:44Z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