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image" Target="../media/image7.png"/><Relationship Id="rId13" Type="http://schemas.openxmlformats.org/officeDocument/2006/relationships/tags" Target="../tags/tag11.xml"/><Relationship Id="rId12" Type="http://schemas.openxmlformats.org/officeDocument/2006/relationships/image" Target="../media/image6.png"/><Relationship Id="rId11" Type="http://schemas.openxmlformats.org/officeDocument/2006/relationships/tags" Target="../tags/tag10.xml"/><Relationship Id="rId10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9525" y="2214245"/>
            <a:ext cx="455295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1650" y="1196340"/>
            <a:ext cx="10099675" cy="144335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1579245" y="162877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5157470" y="155638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9910445" y="162877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421255" y="205613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5301615" y="206057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9982200" y="205613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643955"/>
            <a:ext cx="10800000" cy="280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grayscl/>
          </a:blip>
          <a:stretch>
            <a:fillRect/>
          </a:stretch>
        </p:blipFill>
        <p:spPr>
          <a:xfrm>
            <a:off x="4847590" y="3228340"/>
            <a:ext cx="673100" cy="6775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grayscl/>
          </a:blip>
          <a:stretch>
            <a:fillRect/>
          </a:stretch>
        </p:blipFill>
        <p:spPr>
          <a:xfrm>
            <a:off x="2759075" y="3948430"/>
            <a:ext cx="1337945" cy="706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grayscl/>
          </a:blip>
          <a:stretch>
            <a:fillRect/>
          </a:stretch>
        </p:blipFill>
        <p:spPr>
          <a:xfrm>
            <a:off x="5927725" y="3980180"/>
            <a:ext cx="1277620" cy="6743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4">
            <a:grayscl/>
          </a:blip>
          <a:stretch>
            <a:fillRect/>
          </a:stretch>
        </p:blipFill>
        <p:spPr>
          <a:xfrm>
            <a:off x="900535" y="4740910"/>
            <a:ext cx="1290955" cy="6813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4">
            <a:grayscl/>
          </a:blip>
          <a:stretch>
            <a:fillRect/>
          </a:stretch>
        </p:blipFill>
        <p:spPr>
          <a:xfrm>
            <a:off x="6863715" y="4740910"/>
            <a:ext cx="1300480" cy="686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1639122"/>
            <a:ext cx="190476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1648652"/>
            <a:ext cx="190476" cy="2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523" y="1715365"/>
            <a:ext cx="276190" cy="5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0476" y="2887594"/>
            <a:ext cx="295238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0476" y="3316459"/>
            <a:ext cx="295238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2440483"/>
            <a:ext cx="552380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571" y="2440483"/>
            <a:ext cx="533333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0476" y="2850514"/>
            <a:ext cx="2885714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3333" y="4128286"/>
            <a:ext cx="552380" cy="21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5714" y="4118750"/>
            <a:ext cx="1619047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00952" y="1753660"/>
            <a:ext cx="533333" cy="2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333" y="1953841"/>
            <a:ext cx="1038095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4761" y="2297009"/>
            <a:ext cx="523809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3809" y="2325607"/>
            <a:ext cx="1028571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0952" y="2907086"/>
            <a:ext cx="523809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34285" y="3393241"/>
            <a:ext cx="523809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29523" y="3907993"/>
            <a:ext cx="800000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43809" y="3927057"/>
            <a:ext cx="552380" cy="1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58095" y="3907993"/>
            <a:ext cx="400000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5714" y="4327420"/>
            <a:ext cx="2085714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48571" y="4327420"/>
            <a:ext cx="200952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6666" y="4746848"/>
            <a:ext cx="6657142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2023-12-24T16:35:59Z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