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image" Target="../media/image4.png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image" Target="../media/image5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7.png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0775" y="2905125"/>
            <a:ext cx="74104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980440"/>
            <a:ext cx="10800000" cy="2355352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3863975" y="14128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8400415" y="144272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848340" y="14128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2639695" y="18446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0632440" y="18446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4727575" y="234886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7392035" y="227711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2567940" y="270891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6240145" y="278066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6425"/>
            <a:ext cx="10800000" cy="228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14"/>
            </p:custDataLst>
          </p:nvPr>
        </p:nvSpPr>
        <p:spPr bwMode="white">
          <a:xfrm>
            <a:off x="1929529" y="3986227"/>
            <a:ext cx="295238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5"/>
            </p:custDataLst>
          </p:nvPr>
        </p:nvSpPr>
        <p:spPr bwMode="white">
          <a:xfrm>
            <a:off x="3234291" y="3986227"/>
            <a:ext cx="285714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6"/>
            </p:custDataLst>
          </p:nvPr>
        </p:nvSpPr>
        <p:spPr bwMode="white">
          <a:xfrm>
            <a:off x="5586672" y="3986227"/>
            <a:ext cx="266666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7"/>
            </p:custDataLst>
          </p:nvPr>
        </p:nvSpPr>
        <p:spPr bwMode="white">
          <a:xfrm>
            <a:off x="6862863" y="3995770"/>
            <a:ext cx="304762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8"/>
            </p:custDataLst>
          </p:nvPr>
        </p:nvSpPr>
        <p:spPr bwMode="white">
          <a:xfrm>
            <a:off x="9481910" y="3995770"/>
            <a:ext cx="276191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9"/>
            </p:custDataLst>
          </p:nvPr>
        </p:nvSpPr>
        <p:spPr bwMode="white">
          <a:xfrm>
            <a:off x="10520005" y="3995770"/>
            <a:ext cx="276190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0"/>
            </p:custDataLst>
          </p:nvPr>
        </p:nvSpPr>
        <p:spPr bwMode="white">
          <a:xfrm>
            <a:off x="1681910" y="4415638"/>
            <a:ext cx="247619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1"/>
            </p:custDataLst>
          </p:nvPr>
        </p:nvSpPr>
        <p:spPr bwMode="white">
          <a:xfrm>
            <a:off x="2700958" y="4434723"/>
            <a:ext cx="304761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2"/>
            </p:custDataLst>
          </p:nvPr>
        </p:nvSpPr>
        <p:spPr bwMode="white">
          <a:xfrm>
            <a:off x="5320005" y="4434723"/>
            <a:ext cx="295238" cy="2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3"/>
            </p:custDataLst>
          </p:nvPr>
        </p:nvSpPr>
        <p:spPr bwMode="white">
          <a:xfrm>
            <a:off x="6358101" y="4434723"/>
            <a:ext cx="295238" cy="2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4"/>
            </p:custDataLst>
          </p:nvPr>
        </p:nvSpPr>
        <p:spPr bwMode="white">
          <a:xfrm>
            <a:off x="8958101" y="4425180"/>
            <a:ext cx="285715" cy="2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5"/>
            </p:custDataLst>
          </p:nvPr>
        </p:nvSpPr>
        <p:spPr bwMode="white">
          <a:xfrm>
            <a:off x="10243815" y="4415638"/>
            <a:ext cx="29523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6"/>
            </p:custDataLst>
          </p:nvPr>
        </p:nvSpPr>
        <p:spPr bwMode="white">
          <a:xfrm>
            <a:off x="2700958" y="4854591"/>
            <a:ext cx="1076190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7"/>
            </p:custDataLst>
          </p:nvPr>
        </p:nvSpPr>
        <p:spPr bwMode="white">
          <a:xfrm>
            <a:off x="4796196" y="4845049"/>
            <a:ext cx="105714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28"/>
            </p:custDataLst>
          </p:nvPr>
        </p:nvSpPr>
        <p:spPr bwMode="white">
          <a:xfrm>
            <a:off x="5205720" y="5274460"/>
            <a:ext cx="104761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9"/>
            </p:custDataLst>
          </p:nvPr>
        </p:nvSpPr>
        <p:spPr bwMode="white">
          <a:xfrm>
            <a:off x="8710482" y="5274460"/>
            <a:ext cx="104761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471399"/>
            <a:ext cx="552380" cy="2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904" y="2901163"/>
            <a:ext cx="7076190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321377"/>
            <a:ext cx="3895238" cy="2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1844675"/>
            <a:ext cx="51498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3719830" y="1844675"/>
            <a:ext cx="51498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655820" y="1844675"/>
            <a:ext cx="51498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384290" y="1844675"/>
            <a:ext cx="51498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920730" y="1844675"/>
            <a:ext cx="637540" cy="7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58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2653333" y="4241731"/>
            <a:ext cx="1314285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5577142" y="4700142"/>
            <a:ext cx="200000" cy="1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1621994"/>
            <a:ext cx="1885713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2052138"/>
            <a:ext cx="819047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2482282"/>
            <a:ext cx="1600000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238" y="2482282"/>
            <a:ext cx="1895238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0000" y="2482282"/>
            <a:ext cx="1438095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142" y="2912425"/>
            <a:ext cx="1333333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2912425"/>
            <a:ext cx="552380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5880" y="1563370"/>
            <a:ext cx="12858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030" y="1563370"/>
            <a:ext cx="11195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45" y="1572895"/>
            <a:ext cx="10598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3550" y="2592705"/>
            <a:ext cx="8674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6455" y="2564130"/>
            <a:ext cx="11391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52710" y="2592705"/>
            <a:ext cx="9709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15238" y="3336566"/>
            <a:ext cx="2971428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58095" y="3346101"/>
            <a:ext cx="1200000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6190" y="3765621"/>
            <a:ext cx="6247619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3" grpId="0" bldLvl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