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  <p:sldId id="333" r:id="rId12"/>
    <p:sldId id="332" r:id="rId13"/>
    <p:sldId id="334" r:id="rId14"/>
    <p:sldId id="33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0" y="3171825"/>
            <a:ext cx="501650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657350"/>
            <a:ext cx="117348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110" y="1657350"/>
            <a:ext cx="59118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310" y="2860675"/>
            <a:ext cx="59118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7460" y="4642485"/>
            <a:ext cx="59118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" y="1666875"/>
            <a:ext cx="117475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9325" y="2807335"/>
            <a:ext cx="140589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1500" y="2807335"/>
            <a:ext cx="123825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590" y="3370580"/>
            <a:ext cx="57594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9975" y="3370580"/>
            <a:ext cx="144462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49445" y="3370580"/>
            <a:ext cx="196913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72840" y="3987800"/>
            <a:ext cx="168021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40755" y="3987800"/>
            <a:ext cx="143637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59725" y="3988435"/>
            <a:ext cx="2235835" cy="49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17215" y="4605020"/>
            <a:ext cx="1332230" cy="466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86755" y="4605020"/>
            <a:ext cx="929005" cy="466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2273300"/>
            <a:ext cx="11328400" cy="231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47385" y="2205990"/>
            <a:ext cx="69723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3315" y="2205990"/>
            <a:ext cx="4768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4720" y="2799715"/>
            <a:ext cx="8039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3115" y="3429000"/>
            <a:ext cx="3347085" cy="43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4720" y="4010660"/>
            <a:ext cx="100076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025650"/>
            <a:ext cx="11563350" cy="280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68285" y="19545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844675"/>
            <a:ext cx="10604500" cy="448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836930"/>
            <a:ext cx="6057900" cy="72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177927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460438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628775"/>
            <a:ext cx="1173480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692785"/>
            <a:ext cx="60833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4970" y="2243455"/>
            <a:ext cx="1568450" cy="831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555" y="3248660"/>
            <a:ext cx="1568450" cy="831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1510" y="3248660"/>
            <a:ext cx="1568450" cy="831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555" y="4253865"/>
            <a:ext cx="1568450" cy="831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1775" y="4253865"/>
            <a:ext cx="1568450" cy="831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9960" y="4253865"/>
            <a:ext cx="1568450" cy="8318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1995" y="5297170"/>
            <a:ext cx="1568450" cy="831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7450" y="5259070"/>
            <a:ext cx="1568450" cy="83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1768475"/>
            <a:ext cx="11328400" cy="332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9880" y="236537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6415" y="22974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2585" y="236537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0675" y="22434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39440" y="283400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24170" y="283400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41665" y="29070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92460" y="29070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19400" y="342900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06415" y="340614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41665" y="344868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80675" y="342900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39440" y="402399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28335" y="402399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06385" y="399034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80675" y="402399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819400" y="461899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63210" y="461899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907020" y="461899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701655" y="461454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17320"/>
            <a:ext cx="1166495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775" y="2552700"/>
            <a:ext cx="11696700" cy="342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3655" y="187071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065" y="1870710"/>
            <a:ext cx="73533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61040" y="1870710"/>
            <a:ext cx="73533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61040" y="3675380"/>
            <a:ext cx="73533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06760" y="4246880"/>
            <a:ext cx="73533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52480" y="4863465"/>
            <a:ext cx="73533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06760" y="5480050"/>
            <a:ext cx="73533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736725"/>
            <a:ext cx="11430000" cy="338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5155" y="23196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8480" y="23196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4995" y="23196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24040" y="23196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63050" y="23196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69600" y="231965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45870" y="29070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49195" y="29070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74995" y="29070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92620" y="29070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00795" y="29070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34600" y="290703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19910" y="349440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78480" y="349440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966970" y="349440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63335" y="3494405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484620" y="3963035"/>
            <a:ext cx="152717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543675" y="4580255"/>
            <a:ext cx="152717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" y="1308100"/>
            <a:ext cx="117665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7570" y="3194685"/>
            <a:ext cx="8236585" cy="521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510" y="4336415"/>
            <a:ext cx="4733925" cy="521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510" y="5478145"/>
            <a:ext cx="869315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311275"/>
            <a:ext cx="11791950" cy="499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78885" y="2387600"/>
            <a:ext cx="2106295" cy="44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3170" y="2913380"/>
            <a:ext cx="515175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2320" y="5380990"/>
            <a:ext cx="6292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1302385"/>
            <a:ext cx="10071100" cy="437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99865" y="2722880"/>
            <a:ext cx="180975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4735" y="3339465"/>
            <a:ext cx="180975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9690" y="3956050"/>
            <a:ext cx="183324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9690" y="4550410"/>
            <a:ext cx="188658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13280" y="5144770"/>
            <a:ext cx="188658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2025-02-24T08:51:56Z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