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4" r:id="rId6"/>
    <p:sldId id="343" r:id="rId7"/>
    <p:sldId id="341" r:id="rId8"/>
    <p:sldId id="340" r:id="rId9"/>
    <p:sldId id="339" r:id="rId10"/>
    <p:sldId id="338" r:id="rId11"/>
    <p:sldId id="337" r:id="rId12"/>
    <p:sldId id="335" r:id="rId13"/>
    <p:sldId id="334" r:id="rId14"/>
    <p:sldId id="333" r:id="rId15"/>
    <p:sldId id="331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8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4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8.png"/><Relationship Id="rId2" Type="http://schemas.openxmlformats.org/officeDocument/2006/relationships/tags" Target="../tags/tag5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7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38350" y="2880995"/>
            <a:ext cx="811530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5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2458297"/>
            <a:ext cx="10000000" cy="27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7765" y="2809875"/>
            <a:ext cx="1025715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287210"/>
            <a:ext cx="10800000" cy="551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089574" y="3422601"/>
            <a:ext cx="1609523" cy="27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2011929"/>
            <a:ext cx="542857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000" y="2031010"/>
            <a:ext cx="609523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619" y="2031010"/>
            <a:ext cx="580952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81904" y="2021469"/>
            <a:ext cx="628571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9523" y="2488961"/>
            <a:ext cx="600000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39047" y="2508042"/>
            <a:ext cx="590476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7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10476" y="1096028"/>
            <a:ext cx="209523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5714" y="3414402"/>
            <a:ext cx="2085714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3881893"/>
            <a:ext cx="2990476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4816876"/>
            <a:ext cx="7666666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20435"/>
            <a:ext cx="10800000" cy="4168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7466663" y="5577582"/>
            <a:ext cx="209523" cy="20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435"/>
            <a:ext cx="10800000" cy="2743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9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5238" y="3191303"/>
            <a:ext cx="257142" cy="2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5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72380" y="3440505"/>
            <a:ext cx="980952" cy="1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9523" y="3450036"/>
            <a:ext cx="961904" cy="1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6666" y="3450036"/>
            <a:ext cx="419047" cy="1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1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2857" y="1067280"/>
            <a:ext cx="219047" cy="21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3334948"/>
            <a:ext cx="10152380" cy="276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5238" y="3801820"/>
            <a:ext cx="8638095" cy="2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2097795"/>
            <a:ext cx="600000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285" y="2107335"/>
            <a:ext cx="580952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00952" y="2574826"/>
            <a:ext cx="619047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2380" y="2574826"/>
            <a:ext cx="619047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8095" y="3032777"/>
            <a:ext cx="599999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24761" y="3051858"/>
            <a:ext cx="609523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58095" y="4940904"/>
            <a:ext cx="257142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86666" y="5408395"/>
            <a:ext cx="228571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05714" y="5875886"/>
            <a:ext cx="209523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48571" y="1553108"/>
            <a:ext cx="238095" cy="20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0000" y="2953486"/>
            <a:ext cx="257142" cy="20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53333" y="1057865"/>
            <a:ext cx="228571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714" y="3395321"/>
            <a:ext cx="228571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7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7619" y="1163228"/>
            <a:ext cx="228572" cy="21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916880"/>
            <a:ext cx="10800000" cy="1390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9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1591449"/>
            <a:ext cx="285714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0476" y="1591449"/>
            <a:ext cx="314285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380" y="1581919"/>
            <a:ext cx="323809" cy="25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8571" y="1572389"/>
            <a:ext cx="323809" cy="28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10476" y="2067949"/>
            <a:ext cx="228572" cy="20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1904" y="2954239"/>
            <a:ext cx="1152380" cy="2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4285" y="3421209"/>
            <a:ext cx="1161904" cy="25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2404059"/>
            <a:ext cx="9361904" cy="27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540" y="3734435"/>
            <a:ext cx="841121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57" y="1839914"/>
            <a:ext cx="619047" cy="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1428" y="2011590"/>
            <a:ext cx="9123809" cy="27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666" y="2459854"/>
            <a:ext cx="4695238" cy="28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48255" y="2807970"/>
            <a:ext cx="893508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6190" y="3384994"/>
            <a:ext cx="10409523" cy="27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7142" y="3842795"/>
            <a:ext cx="4133333" cy="27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0000" y="1535224"/>
            <a:ext cx="1142857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7619" y="1506586"/>
            <a:ext cx="895237" cy="27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3333" y="1983895"/>
            <a:ext cx="590476" cy="24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77142" y="1974349"/>
            <a:ext cx="590476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58095" y="1974349"/>
            <a:ext cx="609523" cy="25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2380" y="2432566"/>
            <a:ext cx="609523" cy="25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39047" y="2900329"/>
            <a:ext cx="561904" cy="25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53333" y="3807217"/>
            <a:ext cx="2304761" cy="26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34285" y="3807217"/>
            <a:ext cx="1142857" cy="25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48571" y="4284526"/>
            <a:ext cx="1095238" cy="24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2023-12-24T14:10:04Z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