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0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2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image" Target="../media/image5.png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4.png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11.xml"/><Relationship Id="rId12" Type="http://schemas.openxmlformats.org/officeDocument/2006/relationships/tags" Target="../tags/tag10.xml"/><Relationship Id="rId11" Type="http://schemas.openxmlformats.org/officeDocument/2006/relationships/image" Target="../media/image6.png"/><Relationship Id="rId10" Type="http://schemas.openxmlformats.org/officeDocument/2006/relationships/tags" Target="../tags/tag9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81275" y="2476500"/>
            <a:ext cx="7029450" cy="1905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67715" y="1124585"/>
            <a:ext cx="9128125" cy="1450975"/>
          </a:xfrm>
          <a:prstGeom prst="rect">
            <a:avLst/>
          </a:prstGeom>
        </p:spPr>
      </p:pic>
      <p:sp>
        <p:nvSpPr>
          <p:cNvPr id="20" name="文本框 19"/>
          <p:cNvSpPr txBox="1"/>
          <p:nvPr>
            <p:custDataLst>
              <p:tags r:id="rId3"/>
            </p:custDataLst>
          </p:nvPr>
        </p:nvSpPr>
        <p:spPr>
          <a:xfrm>
            <a:off x="2111375" y="1557020"/>
            <a:ext cx="4724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B24A4"/>
                </a:solidFill>
                <a:latin typeface="宋体" panose="02010600030101010101" pitchFamily="2" charset="-122"/>
              </a:rPr>
              <a:t>√</a:t>
            </a:r>
            <a:endParaRPr lang="en-US" altLang="zh-CN" sz="3200">
              <a:solidFill>
                <a:srgbClr val="FB24A4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7872095" y="1557020"/>
            <a:ext cx="4724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B24A4"/>
                </a:solidFill>
                <a:latin typeface="宋体" panose="02010600030101010101" pitchFamily="2" charset="-122"/>
              </a:rPr>
              <a:t>√</a:t>
            </a:r>
            <a:endParaRPr lang="en-US" altLang="zh-CN" sz="3200">
              <a:solidFill>
                <a:srgbClr val="FB24A4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4127500" y="1991995"/>
            <a:ext cx="4724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B24A4"/>
                </a:solidFill>
                <a:latin typeface="宋体" panose="02010600030101010101" pitchFamily="2" charset="-122"/>
              </a:rPr>
              <a:t>√</a:t>
            </a:r>
            <a:endParaRPr lang="en-US" altLang="zh-CN" sz="3200">
              <a:solidFill>
                <a:srgbClr val="FB24A4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6"/>
            </p:custDataLst>
          </p:nvPr>
        </p:nvSpPr>
        <p:spPr>
          <a:xfrm>
            <a:off x="8519795" y="1991995"/>
            <a:ext cx="4724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B24A4"/>
                </a:solidFill>
                <a:latin typeface="宋体" panose="02010600030101010101" pitchFamily="2" charset="-122"/>
              </a:rPr>
              <a:t>√</a:t>
            </a:r>
            <a:endParaRPr lang="en-US" altLang="zh-CN" sz="3200">
              <a:solidFill>
                <a:srgbClr val="FB24A4"/>
              </a:solidFill>
              <a:latin typeface="宋体" panose="02010600030101010101" pitchFamily="2" charset="-122"/>
            </a:endParaRPr>
          </a:p>
        </p:txBody>
      </p:sp>
      <p:pic>
        <p:nvPicPr>
          <p:cNvPr id="11" name="img_167772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708725"/>
            <a:ext cx="10800000" cy="14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>
            <p:custDataLst>
              <p:tags r:id="rId9"/>
            </p:custDataLst>
          </p:nvPr>
        </p:nvSpPr>
        <p:spPr bwMode="white">
          <a:xfrm>
            <a:off x="5129523" y="2851771"/>
            <a:ext cx="219047" cy="200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img_16777215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148270"/>
            <a:ext cx="10800000" cy="2342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>
            <p:custDataLst>
              <p:tags r:id="rId12"/>
            </p:custDataLst>
          </p:nvPr>
        </p:nvSpPr>
        <p:spPr bwMode="white">
          <a:xfrm>
            <a:off x="1234285" y="5243536"/>
            <a:ext cx="4952380" cy="257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13"/>
            </p:custDataLst>
          </p:nvPr>
        </p:nvSpPr>
        <p:spPr bwMode="white">
          <a:xfrm>
            <a:off x="1234285" y="6119750"/>
            <a:ext cx="9009523" cy="257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8" grpId="0"/>
      <p:bldP spid="8" grpId="1"/>
      <p:bldP spid="9" grpId="0"/>
      <p:bldP spid="9" grpId="1"/>
      <p:bldP spid="10" grpId="0"/>
      <p:bldP spid="10" grpId="1"/>
      <p:bldP spid="12" grpId="0" bldLvl="0" animBg="1"/>
      <p:bldP spid="14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3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900952" y="1638989"/>
            <a:ext cx="276190" cy="238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39047" y="2105882"/>
            <a:ext cx="238095" cy="18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10476" y="2515604"/>
            <a:ext cx="266666" cy="238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10476" y="3401748"/>
            <a:ext cx="266666" cy="238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0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91428" y="1658075"/>
            <a:ext cx="819047" cy="247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20000" y="2105929"/>
            <a:ext cx="1352380" cy="247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53333" y="2115458"/>
            <a:ext cx="1314285" cy="228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4285" y="2544255"/>
            <a:ext cx="2361904" cy="247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81904" y="3011167"/>
            <a:ext cx="209523" cy="200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9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77142" y="1677488"/>
            <a:ext cx="771428" cy="219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72380" y="1677488"/>
            <a:ext cx="180951" cy="228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67619" y="1677488"/>
            <a:ext cx="495238" cy="228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77142" y="2583182"/>
            <a:ext cx="219047" cy="190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</Words>
  <Application>WPS 演示</Application>
  <PresentationFormat>宽屏</PresentationFormat>
  <Paragraphs>8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2023-12-24T16:33:27Z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